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Default Extension="gif" ContentType="image/gif"/>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3"/>
  </p:notesMasterIdLst>
  <p:sldIdLst>
    <p:sldId id="256" r:id="rId2"/>
    <p:sldId id="257" r:id="rId3"/>
    <p:sldId id="258" r:id="rId4"/>
    <p:sldId id="259" r:id="rId5"/>
    <p:sldId id="260" r:id="rId6"/>
    <p:sldId id="261" r:id="rId7"/>
    <p:sldId id="278" r:id="rId8"/>
    <p:sldId id="264" r:id="rId9"/>
    <p:sldId id="266" r:id="rId10"/>
    <p:sldId id="267" r:id="rId11"/>
    <p:sldId id="268" r:id="rId12"/>
    <p:sldId id="269" r:id="rId13"/>
    <p:sldId id="270" r:id="rId14"/>
    <p:sldId id="271" r:id="rId15"/>
    <p:sldId id="272" r:id="rId16"/>
    <p:sldId id="281" r:id="rId17"/>
    <p:sldId id="280" r:id="rId18"/>
    <p:sldId id="275" r:id="rId19"/>
    <p:sldId id="276" r:id="rId20"/>
    <p:sldId id="277"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128" autoAdjust="0"/>
    <p:restoredTop sz="94626" autoAdjust="0"/>
  </p:normalViewPr>
  <p:slideViewPr>
    <p:cSldViewPr>
      <p:cViewPr>
        <p:scale>
          <a:sx n="51" d="100"/>
          <a:sy n="51" d="100"/>
        </p:scale>
        <p:origin x="18" y="-60"/>
      </p:cViewPr>
      <p:guideLst>
        <p:guide orient="horz" pos="2160"/>
        <p:guide pos="2880"/>
      </p:guideLst>
    </p:cSldViewPr>
  </p:slideViewPr>
  <p:outlineViewPr>
    <p:cViewPr>
      <p:scale>
        <a:sx n="33" d="100"/>
        <a:sy n="33" d="100"/>
      </p:scale>
      <p:origin x="114" y="13098"/>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298F4C-9CDF-4750-9DC2-A3EC291E9B55}"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13F68BEA-3BA8-4FCD-8A89-C9065DCB1A59}">
      <dgm:prSet phldrT="[Text]"/>
      <dgm:spPr/>
      <dgm:t>
        <a:bodyPr/>
        <a:lstStyle/>
        <a:p>
          <a:r>
            <a:rPr lang="en-US" dirty="0" smtClean="0"/>
            <a:t>Type of Fuels</a:t>
          </a:r>
          <a:endParaRPr lang="en-US" dirty="0"/>
        </a:p>
      </dgm:t>
    </dgm:pt>
    <dgm:pt modelId="{02AD5487-8FA7-49C1-9E35-C716F4B6DE4D}" type="parTrans" cxnId="{8BB5CD53-BFC0-4851-9AE3-F2569202A609}">
      <dgm:prSet/>
      <dgm:spPr/>
      <dgm:t>
        <a:bodyPr/>
        <a:lstStyle/>
        <a:p>
          <a:endParaRPr lang="en-US"/>
        </a:p>
      </dgm:t>
    </dgm:pt>
    <dgm:pt modelId="{037FA7B1-064C-4BCD-9E98-EC044CA6D349}" type="sibTrans" cxnId="{8BB5CD53-BFC0-4851-9AE3-F2569202A609}">
      <dgm:prSet/>
      <dgm:spPr/>
      <dgm:t>
        <a:bodyPr/>
        <a:lstStyle/>
        <a:p>
          <a:endParaRPr lang="en-US"/>
        </a:p>
      </dgm:t>
    </dgm:pt>
    <dgm:pt modelId="{FD2D6D76-627A-495D-A0AE-29B987406762}">
      <dgm:prSet phldrT="[Text]"/>
      <dgm:spPr/>
      <dgm:t>
        <a:bodyPr/>
        <a:lstStyle/>
        <a:p>
          <a:r>
            <a:rPr lang="en-US" dirty="0" smtClean="0"/>
            <a:t> petrol engine</a:t>
          </a:r>
          <a:endParaRPr lang="en-US" dirty="0"/>
        </a:p>
      </dgm:t>
    </dgm:pt>
    <dgm:pt modelId="{4D829166-51ED-4934-9709-290632DC52BE}" type="parTrans" cxnId="{2D489F7D-55FB-4ED4-B1C2-36AB6A879454}">
      <dgm:prSet/>
      <dgm:spPr/>
      <dgm:t>
        <a:bodyPr/>
        <a:lstStyle/>
        <a:p>
          <a:endParaRPr lang="en-US"/>
        </a:p>
      </dgm:t>
    </dgm:pt>
    <dgm:pt modelId="{7449C19B-3CB9-47E9-95B7-027427713F02}" type="sibTrans" cxnId="{2D489F7D-55FB-4ED4-B1C2-36AB6A879454}">
      <dgm:prSet/>
      <dgm:spPr/>
      <dgm:t>
        <a:bodyPr/>
        <a:lstStyle/>
        <a:p>
          <a:endParaRPr lang="en-US"/>
        </a:p>
      </dgm:t>
    </dgm:pt>
    <dgm:pt modelId="{E2ECA03B-D723-48D3-AA65-C625B4676A88}">
      <dgm:prSet phldrT="[Text]"/>
      <dgm:spPr/>
      <dgm:t>
        <a:bodyPr/>
        <a:lstStyle/>
        <a:p>
          <a:r>
            <a:rPr lang="en-US" dirty="0" smtClean="0"/>
            <a:t>Diesel engine</a:t>
          </a:r>
          <a:endParaRPr lang="en-US" dirty="0"/>
        </a:p>
      </dgm:t>
    </dgm:pt>
    <dgm:pt modelId="{8CEDC60B-0F82-4B74-B9E9-F2223C788A7F}" type="parTrans" cxnId="{E260A4D1-F1B0-4A3D-B918-A8E17EF280F1}">
      <dgm:prSet/>
      <dgm:spPr/>
      <dgm:t>
        <a:bodyPr/>
        <a:lstStyle/>
        <a:p>
          <a:endParaRPr lang="en-US"/>
        </a:p>
      </dgm:t>
    </dgm:pt>
    <dgm:pt modelId="{91468D1E-E073-4F82-8A2D-FF28E712540E}" type="sibTrans" cxnId="{E260A4D1-F1B0-4A3D-B918-A8E17EF280F1}">
      <dgm:prSet/>
      <dgm:spPr/>
      <dgm:t>
        <a:bodyPr/>
        <a:lstStyle/>
        <a:p>
          <a:endParaRPr lang="en-US"/>
        </a:p>
      </dgm:t>
    </dgm:pt>
    <dgm:pt modelId="{0DCB1079-F274-498B-8634-F9993C87EC02}">
      <dgm:prSet phldrT="[Text]"/>
      <dgm:spPr/>
      <dgm:t>
        <a:bodyPr/>
        <a:lstStyle/>
        <a:p>
          <a:r>
            <a:rPr lang="en-US" dirty="0" smtClean="0"/>
            <a:t>Gas engine</a:t>
          </a:r>
          <a:endParaRPr lang="en-US" dirty="0"/>
        </a:p>
      </dgm:t>
    </dgm:pt>
    <dgm:pt modelId="{467720F0-9F82-474A-9648-2493572F973E}" type="parTrans" cxnId="{9A0D955A-B4C5-4E9A-8C85-2C6588A64A0F}">
      <dgm:prSet/>
      <dgm:spPr/>
      <dgm:t>
        <a:bodyPr/>
        <a:lstStyle/>
        <a:p>
          <a:endParaRPr lang="en-US"/>
        </a:p>
      </dgm:t>
    </dgm:pt>
    <dgm:pt modelId="{81446153-33AD-4715-B297-000F04ABEC42}" type="sibTrans" cxnId="{9A0D955A-B4C5-4E9A-8C85-2C6588A64A0F}">
      <dgm:prSet/>
      <dgm:spPr/>
      <dgm:t>
        <a:bodyPr/>
        <a:lstStyle/>
        <a:p>
          <a:endParaRPr lang="en-US"/>
        </a:p>
      </dgm:t>
    </dgm:pt>
    <dgm:pt modelId="{7E589C2E-DA96-427D-A144-A4FFE0572525}">
      <dgm:prSet phldrT="[Text]"/>
      <dgm:spPr/>
      <dgm:t>
        <a:bodyPr/>
        <a:lstStyle/>
        <a:p>
          <a:r>
            <a:rPr lang="en-US" dirty="0" smtClean="0"/>
            <a:t>Bi-fuel engine</a:t>
          </a:r>
          <a:endParaRPr lang="en-US" dirty="0"/>
        </a:p>
      </dgm:t>
    </dgm:pt>
    <dgm:pt modelId="{2666D7E1-9807-4145-9C6C-6DD085CEC518}" type="parTrans" cxnId="{892457F6-F54B-44B1-AE7D-A692B9528BD5}">
      <dgm:prSet/>
      <dgm:spPr/>
      <dgm:t>
        <a:bodyPr/>
        <a:lstStyle/>
        <a:p>
          <a:endParaRPr lang="en-US"/>
        </a:p>
      </dgm:t>
    </dgm:pt>
    <dgm:pt modelId="{D74CFCDD-4596-4444-9030-E7E1AF0FDA36}" type="sibTrans" cxnId="{892457F6-F54B-44B1-AE7D-A692B9528BD5}">
      <dgm:prSet/>
      <dgm:spPr/>
      <dgm:t>
        <a:bodyPr/>
        <a:lstStyle/>
        <a:p>
          <a:endParaRPr lang="en-US"/>
        </a:p>
      </dgm:t>
    </dgm:pt>
    <dgm:pt modelId="{BD02888C-5A8A-4899-A8FB-5C292EDF2F45}" type="pres">
      <dgm:prSet presAssocID="{75298F4C-9CDF-4750-9DC2-A3EC291E9B55}" presName="cycle" presStyleCnt="0">
        <dgm:presLayoutVars>
          <dgm:chMax val="1"/>
          <dgm:dir/>
          <dgm:animLvl val="ctr"/>
          <dgm:resizeHandles val="exact"/>
        </dgm:presLayoutVars>
      </dgm:prSet>
      <dgm:spPr/>
      <dgm:t>
        <a:bodyPr/>
        <a:lstStyle/>
        <a:p>
          <a:endParaRPr lang="en-US"/>
        </a:p>
      </dgm:t>
    </dgm:pt>
    <dgm:pt modelId="{7F7BD75E-42B0-4C5C-BCA4-E87C726C5BE4}" type="pres">
      <dgm:prSet presAssocID="{13F68BEA-3BA8-4FCD-8A89-C9065DCB1A59}" presName="centerShape" presStyleLbl="node0" presStyleIdx="0" presStyleCnt="1"/>
      <dgm:spPr/>
      <dgm:t>
        <a:bodyPr/>
        <a:lstStyle/>
        <a:p>
          <a:endParaRPr lang="en-US"/>
        </a:p>
      </dgm:t>
    </dgm:pt>
    <dgm:pt modelId="{46EF7794-F864-48BC-83B5-98808AEA4A9C}" type="pres">
      <dgm:prSet presAssocID="{4D829166-51ED-4934-9709-290632DC52BE}" presName="parTrans" presStyleLbl="bgSibTrans2D1" presStyleIdx="0" presStyleCnt="4"/>
      <dgm:spPr/>
      <dgm:t>
        <a:bodyPr/>
        <a:lstStyle/>
        <a:p>
          <a:endParaRPr lang="en-US"/>
        </a:p>
      </dgm:t>
    </dgm:pt>
    <dgm:pt modelId="{22838ADC-C690-4E6D-993E-DC2AAC8DA873}" type="pres">
      <dgm:prSet presAssocID="{FD2D6D76-627A-495D-A0AE-29B987406762}" presName="node" presStyleLbl="node1" presStyleIdx="0" presStyleCnt="4">
        <dgm:presLayoutVars>
          <dgm:bulletEnabled val="1"/>
        </dgm:presLayoutVars>
      </dgm:prSet>
      <dgm:spPr/>
      <dgm:t>
        <a:bodyPr/>
        <a:lstStyle/>
        <a:p>
          <a:endParaRPr lang="en-US"/>
        </a:p>
      </dgm:t>
    </dgm:pt>
    <dgm:pt modelId="{29482C1A-35CE-4521-AA4E-98F7168913EA}" type="pres">
      <dgm:prSet presAssocID="{8CEDC60B-0F82-4B74-B9E9-F2223C788A7F}" presName="parTrans" presStyleLbl="bgSibTrans2D1" presStyleIdx="1" presStyleCnt="4"/>
      <dgm:spPr/>
      <dgm:t>
        <a:bodyPr/>
        <a:lstStyle/>
        <a:p>
          <a:endParaRPr lang="en-US"/>
        </a:p>
      </dgm:t>
    </dgm:pt>
    <dgm:pt modelId="{E6FD324A-1D7F-4743-9E8A-11D5C0B21FB5}" type="pres">
      <dgm:prSet presAssocID="{E2ECA03B-D723-48D3-AA65-C625B4676A88}" presName="node" presStyleLbl="node1" presStyleIdx="1" presStyleCnt="4">
        <dgm:presLayoutVars>
          <dgm:bulletEnabled val="1"/>
        </dgm:presLayoutVars>
      </dgm:prSet>
      <dgm:spPr/>
      <dgm:t>
        <a:bodyPr/>
        <a:lstStyle/>
        <a:p>
          <a:endParaRPr lang="en-US"/>
        </a:p>
      </dgm:t>
    </dgm:pt>
    <dgm:pt modelId="{AB467172-AF6B-4543-B15A-6E8F45EC6310}" type="pres">
      <dgm:prSet presAssocID="{467720F0-9F82-474A-9648-2493572F973E}" presName="parTrans" presStyleLbl="bgSibTrans2D1" presStyleIdx="2" presStyleCnt="4"/>
      <dgm:spPr/>
      <dgm:t>
        <a:bodyPr/>
        <a:lstStyle/>
        <a:p>
          <a:endParaRPr lang="en-US"/>
        </a:p>
      </dgm:t>
    </dgm:pt>
    <dgm:pt modelId="{FA04BE52-90EC-4D1A-BC96-31C398138EAD}" type="pres">
      <dgm:prSet presAssocID="{0DCB1079-F274-498B-8634-F9993C87EC02}" presName="node" presStyleLbl="node1" presStyleIdx="2" presStyleCnt="4">
        <dgm:presLayoutVars>
          <dgm:bulletEnabled val="1"/>
        </dgm:presLayoutVars>
      </dgm:prSet>
      <dgm:spPr/>
      <dgm:t>
        <a:bodyPr/>
        <a:lstStyle/>
        <a:p>
          <a:endParaRPr lang="en-US"/>
        </a:p>
      </dgm:t>
    </dgm:pt>
    <dgm:pt modelId="{C84448AF-70E5-4AE7-B538-271AC7E67F9E}" type="pres">
      <dgm:prSet presAssocID="{2666D7E1-9807-4145-9C6C-6DD085CEC518}" presName="parTrans" presStyleLbl="bgSibTrans2D1" presStyleIdx="3" presStyleCnt="4"/>
      <dgm:spPr/>
      <dgm:t>
        <a:bodyPr/>
        <a:lstStyle/>
        <a:p>
          <a:endParaRPr lang="en-US"/>
        </a:p>
      </dgm:t>
    </dgm:pt>
    <dgm:pt modelId="{5B7FAAE3-3761-485C-9676-6C76160E3C87}" type="pres">
      <dgm:prSet presAssocID="{7E589C2E-DA96-427D-A144-A4FFE0572525}" presName="node" presStyleLbl="node1" presStyleIdx="3" presStyleCnt="4">
        <dgm:presLayoutVars>
          <dgm:bulletEnabled val="1"/>
        </dgm:presLayoutVars>
      </dgm:prSet>
      <dgm:spPr/>
      <dgm:t>
        <a:bodyPr/>
        <a:lstStyle/>
        <a:p>
          <a:endParaRPr lang="en-US"/>
        </a:p>
      </dgm:t>
    </dgm:pt>
  </dgm:ptLst>
  <dgm:cxnLst>
    <dgm:cxn modelId="{AE280FBB-5205-4727-8177-3CB5E5C61122}" type="presOf" srcId="{7E589C2E-DA96-427D-A144-A4FFE0572525}" destId="{5B7FAAE3-3761-485C-9676-6C76160E3C87}" srcOrd="0" destOrd="0" presId="urn:microsoft.com/office/officeart/2005/8/layout/radial4"/>
    <dgm:cxn modelId="{28C99363-C378-4452-80FE-3ADC85DC34E4}" type="presOf" srcId="{75298F4C-9CDF-4750-9DC2-A3EC291E9B55}" destId="{BD02888C-5A8A-4899-A8FB-5C292EDF2F45}" srcOrd="0" destOrd="0" presId="urn:microsoft.com/office/officeart/2005/8/layout/radial4"/>
    <dgm:cxn modelId="{CBAD2DBE-0612-4B44-A620-7482EA251989}" type="presOf" srcId="{FD2D6D76-627A-495D-A0AE-29B987406762}" destId="{22838ADC-C690-4E6D-993E-DC2AAC8DA873}" srcOrd="0" destOrd="0" presId="urn:microsoft.com/office/officeart/2005/8/layout/radial4"/>
    <dgm:cxn modelId="{0BD370A3-2FD7-4F2E-B732-54AE94D07F9E}" type="presOf" srcId="{8CEDC60B-0F82-4B74-B9E9-F2223C788A7F}" destId="{29482C1A-35CE-4521-AA4E-98F7168913EA}" srcOrd="0" destOrd="0" presId="urn:microsoft.com/office/officeart/2005/8/layout/radial4"/>
    <dgm:cxn modelId="{CDAF4FE0-3FB6-4178-BE9B-8892BF731099}" type="presOf" srcId="{E2ECA03B-D723-48D3-AA65-C625B4676A88}" destId="{E6FD324A-1D7F-4743-9E8A-11D5C0B21FB5}" srcOrd="0" destOrd="0" presId="urn:microsoft.com/office/officeart/2005/8/layout/radial4"/>
    <dgm:cxn modelId="{2D489F7D-55FB-4ED4-B1C2-36AB6A879454}" srcId="{13F68BEA-3BA8-4FCD-8A89-C9065DCB1A59}" destId="{FD2D6D76-627A-495D-A0AE-29B987406762}" srcOrd="0" destOrd="0" parTransId="{4D829166-51ED-4934-9709-290632DC52BE}" sibTransId="{7449C19B-3CB9-47E9-95B7-027427713F02}"/>
    <dgm:cxn modelId="{D80A5A73-63A4-4B62-B163-DF48F559C4D2}" type="presOf" srcId="{13F68BEA-3BA8-4FCD-8A89-C9065DCB1A59}" destId="{7F7BD75E-42B0-4C5C-BCA4-E87C726C5BE4}" srcOrd="0" destOrd="0" presId="urn:microsoft.com/office/officeart/2005/8/layout/radial4"/>
    <dgm:cxn modelId="{9A0D955A-B4C5-4E9A-8C85-2C6588A64A0F}" srcId="{13F68BEA-3BA8-4FCD-8A89-C9065DCB1A59}" destId="{0DCB1079-F274-498B-8634-F9993C87EC02}" srcOrd="2" destOrd="0" parTransId="{467720F0-9F82-474A-9648-2493572F973E}" sibTransId="{81446153-33AD-4715-B297-000F04ABEC42}"/>
    <dgm:cxn modelId="{E260A4D1-F1B0-4A3D-B918-A8E17EF280F1}" srcId="{13F68BEA-3BA8-4FCD-8A89-C9065DCB1A59}" destId="{E2ECA03B-D723-48D3-AA65-C625B4676A88}" srcOrd="1" destOrd="0" parTransId="{8CEDC60B-0F82-4B74-B9E9-F2223C788A7F}" sibTransId="{91468D1E-E073-4F82-8A2D-FF28E712540E}"/>
    <dgm:cxn modelId="{8BB5CD53-BFC0-4851-9AE3-F2569202A609}" srcId="{75298F4C-9CDF-4750-9DC2-A3EC291E9B55}" destId="{13F68BEA-3BA8-4FCD-8A89-C9065DCB1A59}" srcOrd="0" destOrd="0" parTransId="{02AD5487-8FA7-49C1-9E35-C716F4B6DE4D}" sibTransId="{037FA7B1-064C-4BCD-9E98-EC044CA6D349}"/>
    <dgm:cxn modelId="{80702A2C-C7AC-42E6-9ACF-32686B12B198}" type="presOf" srcId="{2666D7E1-9807-4145-9C6C-6DD085CEC518}" destId="{C84448AF-70E5-4AE7-B538-271AC7E67F9E}" srcOrd="0" destOrd="0" presId="urn:microsoft.com/office/officeart/2005/8/layout/radial4"/>
    <dgm:cxn modelId="{55A7FB26-0D0D-44E5-AD8E-EDE2B200C07C}" type="presOf" srcId="{467720F0-9F82-474A-9648-2493572F973E}" destId="{AB467172-AF6B-4543-B15A-6E8F45EC6310}" srcOrd="0" destOrd="0" presId="urn:microsoft.com/office/officeart/2005/8/layout/radial4"/>
    <dgm:cxn modelId="{2AE8AFE4-626F-4FA0-9B1A-EC8D79112A84}" type="presOf" srcId="{4D829166-51ED-4934-9709-290632DC52BE}" destId="{46EF7794-F864-48BC-83B5-98808AEA4A9C}" srcOrd="0" destOrd="0" presId="urn:microsoft.com/office/officeart/2005/8/layout/radial4"/>
    <dgm:cxn modelId="{892457F6-F54B-44B1-AE7D-A692B9528BD5}" srcId="{13F68BEA-3BA8-4FCD-8A89-C9065DCB1A59}" destId="{7E589C2E-DA96-427D-A144-A4FFE0572525}" srcOrd="3" destOrd="0" parTransId="{2666D7E1-9807-4145-9C6C-6DD085CEC518}" sibTransId="{D74CFCDD-4596-4444-9030-E7E1AF0FDA36}"/>
    <dgm:cxn modelId="{EF5D2C4B-376A-49B6-99A0-2D60568667E2}" type="presOf" srcId="{0DCB1079-F274-498B-8634-F9993C87EC02}" destId="{FA04BE52-90EC-4D1A-BC96-31C398138EAD}" srcOrd="0" destOrd="0" presId="urn:microsoft.com/office/officeart/2005/8/layout/radial4"/>
    <dgm:cxn modelId="{682ABC95-2048-400D-A16B-A9504D31025B}" type="presParOf" srcId="{BD02888C-5A8A-4899-A8FB-5C292EDF2F45}" destId="{7F7BD75E-42B0-4C5C-BCA4-E87C726C5BE4}" srcOrd="0" destOrd="0" presId="urn:microsoft.com/office/officeart/2005/8/layout/radial4"/>
    <dgm:cxn modelId="{75079937-37D8-431D-AF15-5A7043D53100}" type="presParOf" srcId="{BD02888C-5A8A-4899-A8FB-5C292EDF2F45}" destId="{46EF7794-F864-48BC-83B5-98808AEA4A9C}" srcOrd="1" destOrd="0" presId="urn:microsoft.com/office/officeart/2005/8/layout/radial4"/>
    <dgm:cxn modelId="{7AC3E777-D8D8-4E1A-AB66-88566A336F1A}" type="presParOf" srcId="{BD02888C-5A8A-4899-A8FB-5C292EDF2F45}" destId="{22838ADC-C690-4E6D-993E-DC2AAC8DA873}" srcOrd="2" destOrd="0" presId="urn:microsoft.com/office/officeart/2005/8/layout/radial4"/>
    <dgm:cxn modelId="{E3C44105-9757-4DCE-9CE9-C2B54B96949B}" type="presParOf" srcId="{BD02888C-5A8A-4899-A8FB-5C292EDF2F45}" destId="{29482C1A-35CE-4521-AA4E-98F7168913EA}" srcOrd="3" destOrd="0" presId="urn:microsoft.com/office/officeart/2005/8/layout/radial4"/>
    <dgm:cxn modelId="{91FB9D87-3B0C-47AE-8F03-215D5D0CA2C6}" type="presParOf" srcId="{BD02888C-5A8A-4899-A8FB-5C292EDF2F45}" destId="{E6FD324A-1D7F-4743-9E8A-11D5C0B21FB5}" srcOrd="4" destOrd="0" presId="urn:microsoft.com/office/officeart/2005/8/layout/radial4"/>
    <dgm:cxn modelId="{990C6C57-162D-40DA-ADA4-C3DE05FE501C}" type="presParOf" srcId="{BD02888C-5A8A-4899-A8FB-5C292EDF2F45}" destId="{AB467172-AF6B-4543-B15A-6E8F45EC6310}" srcOrd="5" destOrd="0" presId="urn:microsoft.com/office/officeart/2005/8/layout/radial4"/>
    <dgm:cxn modelId="{76600E17-9878-4A64-8CE5-25FF89934720}" type="presParOf" srcId="{BD02888C-5A8A-4899-A8FB-5C292EDF2F45}" destId="{FA04BE52-90EC-4D1A-BC96-31C398138EAD}" srcOrd="6" destOrd="0" presId="urn:microsoft.com/office/officeart/2005/8/layout/radial4"/>
    <dgm:cxn modelId="{21AD7FAD-B380-425D-BCB7-1D3CE8E1F823}" type="presParOf" srcId="{BD02888C-5A8A-4899-A8FB-5C292EDF2F45}" destId="{C84448AF-70E5-4AE7-B538-271AC7E67F9E}" srcOrd="7" destOrd="0" presId="urn:microsoft.com/office/officeart/2005/8/layout/radial4"/>
    <dgm:cxn modelId="{9B71999A-202F-49AB-8689-EE04854F9AF3}" type="presParOf" srcId="{BD02888C-5A8A-4899-A8FB-5C292EDF2F45}" destId="{5B7FAAE3-3761-485C-9676-6C76160E3C87}" srcOrd="8" destOrd="0" presId="urn:microsoft.com/office/officeart/2005/8/layout/radial4"/>
  </dgm:cxnLst>
  <dgm:bg/>
  <dgm:whole/>
</dgm:dataModel>
</file>

<file path=ppt/diagrams/data2.xml><?xml version="1.0" encoding="utf-8"?>
<dgm:dataModel xmlns:dgm="http://schemas.openxmlformats.org/drawingml/2006/diagram" xmlns:a="http://schemas.openxmlformats.org/drawingml/2006/main">
  <dgm:ptLst>
    <dgm:pt modelId="{547C8404-752E-4138-B2ED-052537E58417}"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A9E8AEA6-1AA3-4AF3-99EB-35B30A5136E6}">
      <dgm:prSet phldrT="[Text]" custT="1"/>
      <dgm:spPr/>
      <dgm:t>
        <a:bodyPr/>
        <a:lstStyle/>
        <a:p>
          <a:r>
            <a:rPr lang="en-US" sz="2800" dirty="0" smtClean="0"/>
            <a:t>Nature of Thermodynamic cycle</a:t>
          </a:r>
          <a:endParaRPr lang="en-US" sz="2800" dirty="0"/>
        </a:p>
      </dgm:t>
    </dgm:pt>
    <dgm:pt modelId="{34FDA917-6D77-4EEC-B8CA-824039A590B6}" type="parTrans" cxnId="{AE7877A3-88EA-431F-8EC4-81FA9B82175A}">
      <dgm:prSet/>
      <dgm:spPr/>
      <dgm:t>
        <a:bodyPr/>
        <a:lstStyle/>
        <a:p>
          <a:endParaRPr lang="en-US"/>
        </a:p>
      </dgm:t>
    </dgm:pt>
    <dgm:pt modelId="{941FB8EA-E97C-4130-82BF-753617FC2B69}" type="sibTrans" cxnId="{AE7877A3-88EA-431F-8EC4-81FA9B82175A}">
      <dgm:prSet/>
      <dgm:spPr/>
      <dgm:t>
        <a:bodyPr/>
        <a:lstStyle/>
        <a:p>
          <a:endParaRPr lang="en-US"/>
        </a:p>
      </dgm:t>
    </dgm:pt>
    <dgm:pt modelId="{AC45DBDB-7B9B-4F1F-B355-94CFE9E2613A}">
      <dgm:prSet phldrT="[Text]"/>
      <dgm:spPr/>
      <dgm:t>
        <a:bodyPr/>
        <a:lstStyle/>
        <a:p>
          <a:r>
            <a:rPr lang="en-US" dirty="0" smtClean="0"/>
            <a:t>Otto cycle engine</a:t>
          </a:r>
          <a:endParaRPr lang="en-US" dirty="0"/>
        </a:p>
      </dgm:t>
    </dgm:pt>
    <dgm:pt modelId="{874219EC-9135-4662-BB3F-8AA67205CF67}" type="parTrans" cxnId="{F86D0E58-70DF-413C-B4F3-08D1D0D4EACD}">
      <dgm:prSet/>
      <dgm:spPr/>
      <dgm:t>
        <a:bodyPr/>
        <a:lstStyle/>
        <a:p>
          <a:endParaRPr lang="en-US"/>
        </a:p>
      </dgm:t>
    </dgm:pt>
    <dgm:pt modelId="{3B361DFF-ACAF-45B2-8928-469CAE4CA37B}" type="sibTrans" cxnId="{F86D0E58-70DF-413C-B4F3-08D1D0D4EACD}">
      <dgm:prSet/>
      <dgm:spPr/>
      <dgm:t>
        <a:bodyPr/>
        <a:lstStyle/>
        <a:p>
          <a:endParaRPr lang="en-US"/>
        </a:p>
      </dgm:t>
    </dgm:pt>
    <dgm:pt modelId="{E6EC2B43-E9FA-4774-9FE9-2A70F9C77A64}">
      <dgm:prSet phldrT="[Text]"/>
      <dgm:spPr/>
      <dgm:t>
        <a:bodyPr/>
        <a:lstStyle/>
        <a:p>
          <a:r>
            <a:rPr lang="en-US" dirty="0" smtClean="0"/>
            <a:t>Diesel cycle engine</a:t>
          </a:r>
          <a:endParaRPr lang="en-US" dirty="0"/>
        </a:p>
      </dgm:t>
    </dgm:pt>
    <dgm:pt modelId="{CFBA0D58-8C8F-49B9-9F79-023C3C908917}" type="parTrans" cxnId="{CEAB0CFB-05DB-4477-BB59-23C3221168FC}">
      <dgm:prSet/>
      <dgm:spPr/>
      <dgm:t>
        <a:bodyPr/>
        <a:lstStyle/>
        <a:p>
          <a:endParaRPr lang="en-US"/>
        </a:p>
      </dgm:t>
    </dgm:pt>
    <dgm:pt modelId="{027066F7-78EF-489D-B3C9-A974B7A0E6C4}" type="sibTrans" cxnId="{CEAB0CFB-05DB-4477-BB59-23C3221168FC}">
      <dgm:prSet/>
      <dgm:spPr/>
      <dgm:t>
        <a:bodyPr/>
        <a:lstStyle/>
        <a:p>
          <a:endParaRPr lang="en-US"/>
        </a:p>
      </dgm:t>
    </dgm:pt>
    <dgm:pt modelId="{8D12DDA6-1278-4E64-AC7F-27DC1069DB0C}">
      <dgm:prSet phldrT="[Text]"/>
      <dgm:spPr/>
      <dgm:t>
        <a:bodyPr/>
        <a:lstStyle/>
        <a:p>
          <a:r>
            <a:rPr lang="en-US" dirty="0" smtClean="0"/>
            <a:t>Dual cycle engine</a:t>
          </a:r>
          <a:endParaRPr lang="en-US" dirty="0"/>
        </a:p>
      </dgm:t>
    </dgm:pt>
    <dgm:pt modelId="{563CC765-9665-46C2-AECE-759DAF5939E8}" type="parTrans" cxnId="{7CEC814C-0DAE-4F15-82EC-CFF696CAA22A}">
      <dgm:prSet/>
      <dgm:spPr/>
      <dgm:t>
        <a:bodyPr/>
        <a:lstStyle/>
        <a:p>
          <a:endParaRPr lang="en-US"/>
        </a:p>
      </dgm:t>
    </dgm:pt>
    <dgm:pt modelId="{CDF6306F-DCFA-4F19-914D-1FFE44645702}" type="sibTrans" cxnId="{7CEC814C-0DAE-4F15-82EC-CFF696CAA22A}">
      <dgm:prSet/>
      <dgm:spPr/>
      <dgm:t>
        <a:bodyPr/>
        <a:lstStyle/>
        <a:p>
          <a:endParaRPr lang="en-US"/>
        </a:p>
      </dgm:t>
    </dgm:pt>
    <dgm:pt modelId="{C56D633A-506A-464A-8B66-16570EBDC14B}" type="pres">
      <dgm:prSet presAssocID="{547C8404-752E-4138-B2ED-052537E58417}" presName="cycle" presStyleCnt="0">
        <dgm:presLayoutVars>
          <dgm:chMax val="1"/>
          <dgm:dir/>
          <dgm:animLvl val="ctr"/>
          <dgm:resizeHandles val="exact"/>
        </dgm:presLayoutVars>
      </dgm:prSet>
      <dgm:spPr/>
      <dgm:t>
        <a:bodyPr/>
        <a:lstStyle/>
        <a:p>
          <a:endParaRPr lang="en-US"/>
        </a:p>
      </dgm:t>
    </dgm:pt>
    <dgm:pt modelId="{0084D489-1BB3-41E1-9F65-D8C0DACA9455}" type="pres">
      <dgm:prSet presAssocID="{A9E8AEA6-1AA3-4AF3-99EB-35B30A5136E6}" presName="centerShape" presStyleLbl="node0" presStyleIdx="0" presStyleCnt="1"/>
      <dgm:spPr/>
      <dgm:t>
        <a:bodyPr/>
        <a:lstStyle/>
        <a:p>
          <a:endParaRPr lang="en-US"/>
        </a:p>
      </dgm:t>
    </dgm:pt>
    <dgm:pt modelId="{F8FF2241-EC12-4BBE-8B34-05DB1744232D}" type="pres">
      <dgm:prSet presAssocID="{874219EC-9135-4662-BB3F-8AA67205CF67}" presName="parTrans" presStyleLbl="bgSibTrans2D1" presStyleIdx="0" presStyleCnt="3"/>
      <dgm:spPr/>
      <dgm:t>
        <a:bodyPr/>
        <a:lstStyle/>
        <a:p>
          <a:endParaRPr lang="en-US"/>
        </a:p>
      </dgm:t>
    </dgm:pt>
    <dgm:pt modelId="{93A273A6-666B-405A-83E0-250F401E430D}" type="pres">
      <dgm:prSet presAssocID="{AC45DBDB-7B9B-4F1F-B355-94CFE9E2613A}" presName="node" presStyleLbl="node1" presStyleIdx="0" presStyleCnt="3">
        <dgm:presLayoutVars>
          <dgm:bulletEnabled val="1"/>
        </dgm:presLayoutVars>
      </dgm:prSet>
      <dgm:spPr/>
      <dgm:t>
        <a:bodyPr/>
        <a:lstStyle/>
        <a:p>
          <a:endParaRPr lang="en-US"/>
        </a:p>
      </dgm:t>
    </dgm:pt>
    <dgm:pt modelId="{DBECDCBB-D412-4FA4-BAB1-16DC2DCC38E8}" type="pres">
      <dgm:prSet presAssocID="{CFBA0D58-8C8F-49B9-9F79-023C3C908917}" presName="parTrans" presStyleLbl="bgSibTrans2D1" presStyleIdx="1" presStyleCnt="3"/>
      <dgm:spPr/>
      <dgm:t>
        <a:bodyPr/>
        <a:lstStyle/>
        <a:p>
          <a:endParaRPr lang="en-US"/>
        </a:p>
      </dgm:t>
    </dgm:pt>
    <dgm:pt modelId="{1EEDDF02-7407-48E4-9284-F59004F5E637}" type="pres">
      <dgm:prSet presAssocID="{E6EC2B43-E9FA-4774-9FE9-2A70F9C77A64}" presName="node" presStyleLbl="node1" presStyleIdx="1" presStyleCnt="3">
        <dgm:presLayoutVars>
          <dgm:bulletEnabled val="1"/>
        </dgm:presLayoutVars>
      </dgm:prSet>
      <dgm:spPr/>
      <dgm:t>
        <a:bodyPr/>
        <a:lstStyle/>
        <a:p>
          <a:endParaRPr lang="en-US"/>
        </a:p>
      </dgm:t>
    </dgm:pt>
    <dgm:pt modelId="{CEF5D53E-FD24-4748-9649-70352CCC58A2}" type="pres">
      <dgm:prSet presAssocID="{563CC765-9665-46C2-AECE-759DAF5939E8}" presName="parTrans" presStyleLbl="bgSibTrans2D1" presStyleIdx="2" presStyleCnt="3"/>
      <dgm:spPr/>
      <dgm:t>
        <a:bodyPr/>
        <a:lstStyle/>
        <a:p>
          <a:endParaRPr lang="en-US"/>
        </a:p>
      </dgm:t>
    </dgm:pt>
    <dgm:pt modelId="{47395AD3-4E50-4AAB-A0CB-52591E1D5209}" type="pres">
      <dgm:prSet presAssocID="{8D12DDA6-1278-4E64-AC7F-27DC1069DB0C}" presName="node" presStyleLbl="node1" presStyleIdx="2" presStyleCnt="3">
        <dgm:presLayoutVars>
          <dgm:bulletEnabled val="1"/>
        </dgm:presLayoutVars>
      </dgm:prSet>
      <dgm:spPr/>
      <dgm:t>
        <a:bodyPr/>
        <a:lstStyle/>
        <a:p>
          <a:endParaRPr lang="en-US"/>
        </a:p>
      </dgm:t>
    </dgm:pt>
  </dgm:ptLst>
  <dgm:cxnLst>
    <dgm:cxn modelId="{22BE774A-37CF-4D8D-B36C-478BA75A8388}" type="presOf" srcId="{A9E8AEA6-1AA3-4AF3-99EB-35B30A5136E6}" destId="{0084D489-1BB3-41E1-9F65-D8C0DACA9455}" srcOrd="0" destOrd="0" presId="urn:microsoft.com/office/officeart/2005/8/layout/radial4"/>
    <dgm:cxn modelId="{7CEC814C-0DAE-4F15-82EC-CFF696CAA22A}" srcId="{A9E8AEA6-1AA3-4AF3-99EB-35B30A5136E6}" destId="{8D12DDA6-1278-4E64-AC7F-27DC1069DB0C}" srcOrd="2" destOrd="0" parTransId="{563CC765-9665-46C2-AECE-759DAF5939E8}" sibTransId="{CDF6306F-DCFA-4F19-914D-1FFE44645702}"/>
    <dgm:cxn modelId="{320B90EE-B1A9-4654-B78D-8AF2CC2F4331}" type="presOf" srcId="{E6EC2B43-E9FA-4774-9FE9-2A70F9C77A64}" destId="{1EEDDF02-7407-48E4-9284-F59004F5E637}" srcOrd="0" destOrd="0" presId="urn:microsoft.com/office/officeart/2005/8/layout/radial4"/>
    <dgm:cxn modelId="{CEAB0CFB-05DB-4477-BB59-23C3221168FC}" srcId="{A9E8AEA6-1AA3-4AF3-99EB-35B30A5136E6}" destId="{E6EC2B43-E9FA-4774-9FE9-2A70F9C77A64}" srcOrd="1" destOrd="0" parTransId="{CFBA0D58-8C8F-49B9-9F79-023C3C908917}" sibTransId="{027066F7-78EF-489D-B3C9-A974B7A0E6C4}"/>
    <dgm:cxn modelId="{822408F2-FEBD-4683-9002-DC803EEA47B9}" type="presOf" srcId="{AC45DBDB-7B9B-4F1F-B355-94CFE9E2613A}" destId="{93A273A6-666B-405A-83E0-250F401E430D}" srcOrd="0" destOrd="0" presId="urn:microsoft.com/office/officeart/2005/8/layout/radial4"/>
    <dgm:cxn modelId="{F86D0E58-70DF-413C-B4F3-08D1D0D4EACD}" srcId="{A9E8AEA6-1AA3-4AF3-99EB-35B30A5136E6}" destId="{AC45DBDB-7B9B-4F1F-B355-94CFE9E2613A}" srcOrd="0" destOrd="0" parTransId="{874219EC-9135-4662-BB3F-8AA67205CF67}" sibTransId="{3B361DFF-ACAF-45B2-8928-469CAE4CA37B}"/>
    <dgm:cxn modelId="{E55B66DF-17EB-44D3-8428-3418824A99FB}" type="presOf" srcId="{874219EC-9135-4662-BB3F-8AA67205CF67}" destId="{F8FF2241-EC12-4BBE-8B34-05DB1744232D}" srcOrd="0" destOrd="0" presId="urn:microsoft.com/office/officeart/2005/8/layout/radial4"/>
    <dgm:cxn modelId="{4C343F29-B336-4E92-854E-3FF34FFB2E0E}" type="presOf" srcId="{8D12DDA6-1278-4E64-AC7F-27DC1069DB0C}" destId="{47395AD3-4E50-4AAB-A0CB-52591E1D5209}" srcOrd="0" destOrd="0" presId="urn:microsoft.com/office/officeart/2005/8/layout/radial4"/>
    <dgm:cxn modelId="{F5733F2B-445E-4B21-968B-995A26A26F8C}" type="presOf" srcId="{CFBA0D58-8C8F-49B9-9F79-023C3C908917}" destId="{DBECDCBB-D412-4FA4-BAB1-16DC2DCC38E8}" srcOrd="0" destOrd="0" presId="urn:microsoft.com/office/officeart/2005/8/layout/radial4"/>
    <dgm:cxn modelId="{E8FED16E-74A2-48E3-9088-AFA57808AB9E}" type="presOf" srcId="{563CC765-9665-46C2-AECE-759DAF5939E8}" destId="{CEF5D53E-FD24-4748-9649-70352CCC58A2}" srcOrd="0" destOrd="0" presId="urn:microsoft.com/office/officeart/2005/8/layout/radial4"/>
    <dgm:cxn modelId="{FF31A892-11D6-4601-A1D1-FA3B181309E3}" type="presOf" srcId="{547C8404-752E-4138-B2ED-052537E58417}" destId="{C56D633A-506A-464A-8B66-16570EBDC14B}" srcOrd="0" destOrd="0" presId="urn:microsoft.com/office/officeart/2005/8/layout/radial4"/>
    <dgm:cxn modelId="{AE7877A3-88EA-431F-8EC4-81FA9B82175A}" srcId="{547C8404-752E-4138-B2ED-052537E58417}" destId="{A9E8AEA6-1AA3-4AF3-99EB-35B30A5136E6}" srcOrd="0" destOrd="0" parTransId="{34FDA917-6D77-4EEC-B8CA-824039A590B6}" sibTransId="{941FB8EA-E97C-4130-82BF-753617FC2B69}"/>
    <dgm:cxn modelId="{8830607C-6ABA-4007-84B8-135528F77174}" type="presParOf" srcId="{C56D633A-506A-464A-8B66-16570EBDC14B}" destId="{0084D489-1BB3-41E1-9F65-D8C0DACA9455}" srcOrd="0" destOrd="0" presId="urn:microsoft.com/office/officeart/2005/8/layout/radial4"/>
    <dgm:cxn modelId="{F7C50302-79FA-4CA7-BAC0-AE0F5B4ADF85}" type="presParOf" srcId="{C56D633A-506A-464A-8B66-16570EBDC14B}" destId="{F8FF2241-EC12-4BBE-8B34-05DB1744232D}" srcOrd="1" destOrd="0" presId="urn:microsoft.com/office/officeart/2005/8/layout/radial4"/>
    <dgm:cxn modelId="{B73F372C-04E7-4D3A-9F68-D1BE829E2044}" type="presParOf" srcId="{C56D633A-506A-464A-8B66-16570EBDC14B}" destId="{93A273A6-666B-405A-83E0-250F401E430D}" srcOrd="2" destOrd="0" presId="urn:microsoft.com/office/officeart/2005/8/layout/radial4"/>
    <dgm:cxn modelId="{F985759E-CA94-4899-83B5-4C385755EBD5}" type="presParOf" srcId="{C56D633A-506A-464A-8B66-16570EBDC14B}" destId="{DBECDCBB-D412-4FA4-BAB1-16DC2DCC38E8}" srcOrd="3" destOrd="0" presId="urn:microsoft.com/office/officeart/2005/8/layout/radial4"/>
    <dgm:cxn modelId="{2AF79103-C1F7-44FE-9C12-872C4CE2C877}" type="presParOf" srcId="{C56D633A-506A-464A-8B66-16570EBDC14B}" destId="{1EEDDF02-7407-48E4-9284-F59004F5E637}" srcOrd="4" destOrd="0" presId="urn:microsoft.com/office/officeart/2005/8/layout/radial4"/>
    <dgm:cxn modelId="{016A8864-B4A1-4F37-8425-1BA1F9F0DC59}" type="presParOf" srcId="{C56D633A-506A-464A-8B66-16570EBDC14B}" destId="{CEF5D53E-FD24-4748-9649-70352CCC58A2}" srcOrd="5" destOrd="0" presId="urn:microsoft.com/office/officeart/2005/8/layout/radial4"/>
    <dgm:cxn modelId="{56DD5DD1-9A2D-4991-83B5-F7CB8D450A74}" type="presParOf" srcId="{C56D633A-506A-464A-8B66-16570EBDC14B}" destId="{47395AD3-4E50-4AAB-A0CB-52591E1D5209}" srcOrd="6" destOrd="0" presId="urn:microsoft.com/office/officeart/2005/8/layout/radial4"/>
  </dgm:cxnLst>
  <dgm:bg/>
  <dgm:whole/>
</dgm:dataModel>
</file>

<file path=ppt/diagrams/data3.xml><?xml version="1.0" encoding="utf-8"?>
<dgm:dataModel xmlns:dgm="http://schemas.openxmlformats.org/drawingml/2006/diagram" xmlns:a="http://schemas.openxmlformats.org/drawingml/2006/main">
  <dgm:ptLst>
    <dgm:pt modelId="{C4B2D2D3-A87C-4D58-96FC-C3D5975D4E47}"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48ACAB65-F41F-4B37-AF60-06166D6C3A60}">
      <dgm:prSet phldrT="[Text]"/>
      <dgm:spPr/>
      <dgm:t>
        <a:bodyPr/>
        <a:lstStyle/>
        <a:p>
          <a:r>
            <a:rPr lang="en-US" dirty="0" smtClean="0"/>
            <a:t>Number of Strokes per </a:t>
          </a:r>
          <a:r>
            <a:rPr lang="en-US" dirty="0" err="1" smtClean="0"/>
            <a:t>cucle</a:t>
          </a:r>
          <a:endParaRPr lang="en-US" dirty="0"/>
        </a:p>
      </dgm:t>
    </dgm:pt>
    <dgm:pt modelId="{2F9C49DF-1DD5-489B-814C-4C8BB4DA5E55}" type="parTrans" cxnId="{F5B6CEBB-CFA4-4160-8BA4-F161BF2870FE}">
      <dgm:prSet/>
      <dgm:spPr/>
      <dgm:t>
        <a:bodyPr/>
        <a:lstStyle/>
        <a:p>
          <a:endParaRPr lang="en-US"/>
        </a:p>
      </dgm:t>
    </dgm:pt>
    <dgm:pt modelId="{1791DDA2-D49D-4CD9-9790-489D848EB71B}" type="sibTrans" cxnId="{F5B6CEBB-CFA4-4160-8BA4-F161BF2870FE}">
      <dgm:prSet/>
      <dgm:spPr/>
      <dgm:t>
        <a:bodyPr/>
        <a:lstStyle/>
        <a:p>
          <a:endParaRPr lang="en-US"/>
        </a:p>
      </dgm:t>
    </dgm:pt>
    <dgm:pt modelId="{3A6A95B0-9699-4249-9D58-DE99E79D162B}">
      <dgm:prSet phldrT="[Text]"/>
      <dgm:spPr/>
      <dgm:t>
        <a:bodyPr/>
        <a:lstStyle/>
        <a:p>
          <a:r>
            <a:rPr lang="en-US" dirty="0" smtClean="0"/>
            <a:t>Four Stroke engine</a:t>
          </a:r>
          <a:endParaRPr lang="en-US" dirty="0"/>
        </a:p>
      </dgm:t>
    </dgm:pt>
    <dgm:pt modelId="{9B79AA60-53F6-4162-A174-08A4CE29A3F7}" type="parTrans" cxnId="{699ED4A5-2AB7-4B0A-9778-BD4926EF36EF}">
      <dgm:prSet/>
      <dgm:spPr/>
      <dgm:t>
        <a:bodyPr/>
        <a:lstStyle/>
        <a:p>
          <a:endParaRPr lang="en-US"/>
        </a:p>
      </dgm:t>
    </dgm:pt>
    <dgm:pt modelId="{933C6984-58BA-4513-B8D2-87FEE4FE9357}" type="sibTrans" cxnId="{699ED4A5-2AB7-4B0A-9778-BD4926EF36EF}">
      <dgm:prSet/>
      <dgm:spPr/>
      <dgm:t>
        <a:bodyPr/>
        <a:lstStyle/>
        <a:p>
          <a:endParaRPr lang="en-US"/>
        </a:p>
      </dgm:t>
    </dgm:pt>
    <dgm:pt modelId="{E5B8B0D4-CDB7-4F72-8660-60B7DFC1C6D0}">
      <dgm:prSet phldrT="[Text]"/>
      <dgm:spPr/>
      <dgm:t>
        <a:bodyPr/>
        <a:lstStyle/>
        <a:p>
          <a:r>
            <a:rPr lang="en-US" dirty="0" smtClean="0"/>
            <a:t>Two Stroke engine</a:t>
          </a:r>
          <a:endParaRPr lang="en-US" dirty="0"/>
        </a:p>
      </dgm:t>
    </dgm:pt>
    <dgm:pt modelId="{9F4EA696-54AE-44DA-A0ED-1091F6A71826}" type="parTrans" cxnId="{D3557331-DDCF-4E7D-A544-49FC38CA1944}">
      <dgm:prSet/>
      <dgm:spPr/>
      <dgm:t>
        <a:bodyPr/>
        <a:lstStyle/>
        <a:p>
          <a:endParaRPr lang="en-US"/>
        </a:p>
      </dgm:t>
    </dgm:pt>
    <dgm:pt modelId="{B169025D-A2D5-4106-9BB8-5BD1EDEEC6A2}" type="sibTrans" cxnId="{D3557331-DDCF-4E7D-A544-49FC38CA1944}">
      <dgm:prSet/>
      <dgm:spPr/>
      <dgm:t>
        <a:bodyPr/>
        <a:lstStyle/>
        <a:p>
          <a:endParaRPr lang="en-US"/>
        </a:p>
      </dgm:t>
    </dgm:pt>
    <dgm:pt modelId="{06FB0F74-E03D-4129-BBD1-E3B29429E9C4}" type="pres">
      <dgm:prSet presAssocID="{C4B2D2D3-A87C-4D58-96FC-C3D5975D4E47}" presName="cycle" presStyleCnt="0">
        <dgm:presLayoutVars>
          <dgm:chMax val="1"/>
          <dgm:dir/>
          <dgm:animLvl val="ctr"/>
          <dgm:resizeHandles val="exact"/>
        </dgm:presLayoutVars>
      </dgm:prSet>
      <dgm:spPr/>
      <dgm:t>
        <a:bodyPr/>
        <a:lstStyle/>
        <a:p>
          <a:endParaRPr lang="en-US"/>
        </a:p>
      </dgm:t>
    </dgm:pt>
    <dgm:pt modelId="{EAAFA490-EC04-4E17-9D7B-3E085B35CC3F}" type="pres">
      <dgm:prSet presAssocID="{48ACAB65-F41F-4B37-AF60-06166D6C3A60}" presName="centerShape" presStyleLbl="node0" presStyleIdx="0" presStyleCnt="1"/>
      <dgm:spPr/>
      <dgm:t>
        <a:bodyPr/>
        <a:lstStyle/>
        <a:p>
          <a:endParaRPr lang="en-US"/>
        </a:p>
      </dgm:t>
    </dgm:pt>
    <dgm:pt modelId="{FDECBDF1-9FAD-4EE9-9F18-179FA7EB8422}" type="pres">
      <dgm:prSet presAssocID="{9B79AA60-53F6-4162-A174-08A4CE29A3F7}" presName="parTrans" presStyleLbl="bgSibTrans2D1" presStyleIdx="0" presStyleCnt="2"/>
      <dgm:spPr/>
      <dgm:t>
        <a:bodyPr/>
        <a:lstStyle/>
        <a:p>
          <a:endParaRPr lang="en-US"/>
        </a:p>
      </dgm:t>
    </dgm:pt>
    <dgm:pt modelId="{7743176B-0A2D-4E20-83D1-7BEA465B3761}" type="pres">
      <dgm:prSet presAssocID="{3A6A95B0-9699-4249-9D58-DE99E79D162B}" presName="node" presStyleLbl="node1" presStyleIdx="0" presStyleCnt="2">
        <dgm:presLayoutVars>
          <dgm:bulletEnabled val="1"/>
        </dgm:presLayoutVars>
      </dgm:prSet>
      <dgm:spPr/>
      <dgm:t>
        <a:bodyPr/>
        <a:lstStyle/>
        <a:p>
          <a:endParaRPr lang="en-US"/>
        </a:p>
      </dgm:t>
    </dgm:pt>
    <dgm:pt modelId="{18D0B90A-7BF4-456B-A7D2-BC479DC0490E}" type="pres">
      <dgm:prSet presAssocID="{9F4EA696-54AE-44DA-A0ED-1091F6A71826}" presName="parTrans" presStyleLbl="bgSibTrans2D1" presStyleIdx="1" presStyleCnt="2"/>
      <dgm:spPr/>
    </dgm:pt>
    <dgm:pt modelId="{21427935-1341-4297-B4AD-9D2370786DA7}" type="pres">
      <dgm:prSet presAssocID="{E5B8B0D4-CDB7-4F72-8660-60B7DFC1C6D0}" presName="node" presStyleLbl="node1" presStyleIdx="1" presStyleCnt="2">
        <dgm:presLayoutVars>
          <dgm:bulletEnabled val="1"/>
        </dgm:presLayoutVars>
      </dgm:prSet>
      <dgm:spPr/>
      <dgm:t>
        <a:bodyPr/>
        <a:lstStyle/>
        <a:p>
          <a:endParaRPr lang="en-US"/>
        </a:p>
      </dgm:t>
    </dgm:pt>
  </dgm:ptLst>
  <dgm:cxnLst>
    <dgm:cxn modelId="{D3557331-DDCF-4E7D-A544-49FC38CA1944}" srcId="{48ACAB65-F41F-4B37-AF60-06166D6C3A60}" destId="{E5B8B0D4-CDB7-4F72-8660-60B7DFC1C6D0}" srcOrd="1" destOrd="0" parTransId="{9F4EA696-54AE-44DA-A0ED-1091F6A71826}" sibTransId="{B169025D-A2D5-4106-9BB8-5BD1EDEEC6A2}"/>
    <dgm:cxn modelId="{4DFA77AC-2E16-44D1-BABA-9DD7DBCBCD1F}" type="presOf" srcId="{9B79AA60-53F6-4162-A174-08A4CE29A3F7}" destId="{FDECBDF1-9FAD-4EE9-9F18-179FA7EB8422}" srcOrd="0" destOrd="0" presId="urn:microsoft.com/office/officeart/2005/8/layout/radial4"/>
    <dgm:cxn modelId="{0B736813-46D7-4CEC-B64D-4C104FF6E9CD}" type="presOf" srcId="{48ACAB65-F41F-4B37-AF60-06166D6C3A60}" destId="{EAAFA490-EC04-4E17-9D7B-3E085B35CC3F}" srcOrd="0" destOrd="0" presId="urn:microsoft.com/office/officeart/2005/8/layout/radial4"/>
    <dgm:cxn modelId="{16CA67A3-29DD-4900-B58A-DF30D1EB29FD}" type="presOf" srcId="{C4B2D2D3-A87C-4D58-96FC-C3D5975D4E47}" destId="{06FB0F74-E03D-4129-BBD1-E3B29429E9C4}" srcOrd="0" destOrd="0" presId="urn:microsoft.com/office/officeart/2005/8/layout/radial4"/>
    <dgm:cxn modelId="{D4661BA3-55C9-423E-A011-75E86C15743B}" type="presOf" srcId="{3A6A95B0-9699-4249-9D58-DE99E79D162B}" destId="{7743176B-0A2D-4E20-83D1-7BEA465B3761}" srcOrd="0" destOrd="0" presId="urn:microsoft.com/office/officeart/2005/8/layout/radial4"/>
    <dgm:cxn modelId="{A14526C8-C0F8-4B3D-887D-E0341CC251A6}" type="presOf" srcId="{E5B8B0D4-CDB7-4F72-8660-60B7DFC1C6D0}" destId="{21427935-1341-4297-B4AD-9D2370786DA7}" srcOrd="0" destOrd="0" presId="urn:microsoft.com/office/officeart/2005/8/layout/radial4"/>
    <dgm:cxn modelId="{F5B6CEBB-CFA4-4160-8BA4-F161BF2870FE}" srcId="{C4B2D2D3-A87C-4D58-96FC-C3D5975D4E47}" destId="{48ACAB65-F41F-4B37-AF60-06166D6C3A60}" srcOrd="0" destOrd="0" parTransId="{2F9C49DF-1DD5-489B-814C-4C8BB4DA5E55}" sibTransId="{1791DDA2-D49D-4CD9-9790-489D848EB71B}"/>
    <dgm:cxn modelId="{2E3C4017-EEC0-4DE4-8C34-68788C452AA0}" type="presOf" srcId="{9F4EA696-54AE-44DA-A0ED-1091F6A71826}" destId="{18D0B90A-7BF4-456B-A7D2-BC479DC0490E}" srcOrd="0" destOrd="0" presId="urn:microsoft.com/office/officeart/2005/8/layout/radial4"/>
    <dgm:cxn modelId="{699ED4A5-2AB7-4B0A-9778-BD4926EF36EF}" srcId="{48ACAB65-F41F-4B37-AF60-06166D6C3A60}" destId="{3A6A95B0-9699-4249-9D58-DE99E79D162B}" srcOrd="0" destOrd="0" parTransId="{9B79AA60-53F6-4162-A174-08A4CE29A3F7}" sibTransId="{933C6984-58BA-4513-B8D2-87FEE4FE9357}"/>
    <dgm:cxn modelId="{8D00B4E3-B0DC-4047-9E4E-66E94BC531B6}" type="presParOf" srcId="{06FB0F74-E03D-4129-BBD1-E3B29429E9C4}" destId="{EAAFA490-EC04-4E17-9D7B-3E085B35CC3F}" srcOrd="0" destOrd="0" presId="urn:microsoft.com/office/officeart/2005/8/layout/radial4"/>
    <dgm:cxn modelId="{C39ED06E-5BEF-4DC8-A918-362D4CF4E918}" type="presParOf" srcId="{06FB0F74-E03D-4129-BBD1-E3B29429E9C4}" destId="{FDECBDF1-9FAD-4EE9-9F18-179FA7EB8422}" srcOrd="1" destOrd="0" presId="urn:microsoft.com/office/officeart/2005/8/layout/radial4"/>
    <dgm:cxn modelId="{1DB00FE7-28DB-41C3-A285-812CA996C8D9}" type="presParOf" srcId="{06FB0F74-E03D-4129-BBD1-E3B29429E9C4}" destId="{7743176B-0A2D-4E20-83D1-7BEA465B3761}" srcOrd="2" destOrd="0" presId="urn:microsoft.com/office/officeart/2005/8/layout/radial4"/>
    <dgm:cxn modelId="{2ED6F897-AB24-41E1-B04C-7AD848DF64EE}" type="presParOf" srcId="{06FB0F74-E03D-4129-BBD1-E3B29429E9C4}" destId="{18D0B90A-7BF4-456B-A7D2-BC479DC0490E}" srcOrd="3" destOrd="0" presId="urn:microsoft.com/office/officeart/2005/8/layout/radial4"/>
    <dgm:cxn modelId="{519CAB1A-F091-4F79-B1BF-5E2557724AF5}" type="presParOf" srcId="{06FB0F74-E03D-4129-BBD1-E3B29429E9C4}" destId="{21427935-1341-4297-B4AD-9D2370786DA7}" srcOrd="4" destOrd="0" presId="urn:microsoft.com/office/officeart/2005/8/layout/radial4"/>
  </dgm:cxnLst>
  <dgm:bg/>
  <dgm:whole/>
</dgm:dataModel>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25B4FF-197E-4BE4-BD8B-7E83BB60A457}" type="datetimeFigureOut">
              <a:rPr lang="en-US" smtClean="0"/>
              <a:pPr/>
              <a:t>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210333-0102-4C68-8FD2-0A1C62D7491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10333-0102-4C68-8FD2-0A1C62D74911}"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46A2ECC-9C87-4DB3-8C47-8A000B94017B}" type="datetimeFigureOut">
              <a:rPr lang="en-US" smtClean="0"/>
              <a:pPr/>
              <a:t>1/7/2014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C1CB820-7D60-4D0C-9175-C4E8DFC58B1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46A2ECC-9C87-4DB3-8C47-8A000B94017B}" type="datetimeFigureOut">
              <a:rPr lang="en-US" smtClean="0"/>
              <a:pPr/>
              <a:t>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C1CB820-7D60-4D0C-9175-C4E8DFC58B1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46A2ECC-9C87-4DB3-8C47-8A000B94017B}" type="datetimeFigureOut">
              <a:rPr lang="en-US" smtClean="0"/>
              <a:pPr/>
              <a:t>1/7/2014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C1CB820-7D60-4D0C-9175-C4E8DFC58B1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46A2ECC-9C87-4DB3-8C47-8A000B94017B}" type="datetimeFigureOut">
              <a:rPr lang="en-US" smtClean="0"/>
              <a:pPr/>
              <a:t>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C1CB820-7D60-4D0C-9175-C4E8DFC58B1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46A2ECC-9C87-4DB3-8C47-8A000B94017B}" type="datetimeFigureOut">
              <a:rPr lang="en-US" smtClean="0"/>
              <a:pPr/>
              <a:t>1/7/2014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3C1CB820-7D60-4D0C-9175-C4E8DFC58B1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46A2ECC-9C87-4DB3-8C47-8A000B94017B}" type="datetimeFigureOut">
              <a:rPr lang="en-US" smtClean="0"/>
              <a:pPr/>
              <a:t>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C1CB820-7D60-4D0C-9175-C4E8DFC58B1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46A2ECC-9C87-4DB3-8C47-8A000B94017B}" type="datetimeFigureOut">
              <a:rPr lang="en-US" smtClean="0"/>
              <a:pPr/>
              <a:t>1/7/2014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C1CB820-7D60-4D0C-9175-C4E8DFC58B1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46A2ECC-9C87-4DB3-8C47-8A000B94017B}" type="datetimeFigureOut">
              <a:rPr lang="en-US" smtClean="0"/>
              <a:pPr/>
              <a:t>1/7/2014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C1CB820-7D60-4D0C-9175-C4E8DFC58B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46A2ECC-9C87-4DB3-8C47-8A000B94017B}" type="datetimeFigureOut">
              <a:rPr lang="en-US" smtClean="0"/>
              <a:pPr/>
              <a:t>1/7/2014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3C1CB820-7D60-4D0C-9175-C4E8DFC58B1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46A2ECC-9C87-4DB3-8C47-8A000B94017B}" type="datetimeFigureOut">
              <a:rPr lang="en-US" smtClean="0"/>
              <a:pPr/>
              <a:t>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C1CB820-7D60-4D0C-9175-C4E8DFC58B1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46A2ECC-9C87-4DB3-8C47-8A000B94017B}" type="datetimeFigureOut">
              <a:rPr lang="en-US" smtClean="0"/>
              <a:pPr/>
              <a:t>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C1CB820-7D60-4D0C-9175-C4E8DFC58B11}"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46A2ECC-9C87-4DB3-8C47-8A000B94017B}" type="datetimeFigureOut">
              <a:rPr lang="en-US" smtClean="0"/>
              <a:pPr/>
              <a:t>1/7/2014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C1CB820-7D60-4D0C-9175-C4E8DFC58B1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9.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audio" Target="../media/audio10.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2.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audio" Target="../media/audio13.wav"/><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4.wav"/><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audio" Target="../media/audio3.wav"/><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audio" Target="../media/audio5.wav"/><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7.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381000"/>
            <a:ext cx="5105400" cy="2868168"/>
          </a:xfrm>
        </p:spPr>
        <p:txBody>
          <a:bodyPr/>
          <a:lstStyle/>
          <a:p>
            <a:r>
              <a:rPr lang="en-US" dirty="0" smtClean="0"/>
              <a:t>INTERNAL COMBUSTION ENGINES</a:t>
            </a:r>
            <a:endParaRPr lang="en-US" dirty="0"/>
          </a:p>
        </p:txBody>
      </p:sp>
      <p:sp>
        <p:nvSpPr>
          <p:cNvPr id="3" name="Subtitle 2"/>
          <p:cNvSpPr>
            <a:spLocks noGrp="1"/>
          </p:cNvSpPr>
          <p:nvPr>
            <p:ph type="subTitle" idx="1"/>
          </p:nvPr>
        </p:nvSpPr>
        <p:spPr>
          <a:xfrm>
            <a:off x="4029222" y="5410200"/>
            <a:ext cx="5114778" cy="1101248"/>
          </a:xfrm>
        </p:spPr>
        <p:txBody>
          <a:bodyPr>
            <a:normAutofit lnSpcReduction="10000"/>
          </a:bodyPr>
          <a:lstStyle/>
          <a:p>
            <a:r>
              <a:rPr lang="en-US" dirty="0" smtClean="0"/>
              <a:t>JAY  DUDHELA</a:t>
            </a:r>
          </a:p>
          <a:p>
            <a:r>
              <a:rPr lang="en-US" dirty="0" smtClean="0"/>
              <a:t> Roll Num. - T13EC017</a:t>
            </a:r>
            <a:endParaRPr lang="en-US" dirty="0" smtClean="0"/>
          </a:p>
          <a:p>
            <a:r>
              <a:rPr lang="en-US" dirty="0" err="1" smtClean="0"/>
              <a:t>Enr</a:t>
            </a:r>
            <a:r>
              <a:rPr lang="en-US" dirty="0" smtClean="0"/>
              <a:t>. Num.- 13067011017</a:t>
            </a:r>
          </a:p>
          <a:p>
            <a:endParaRPr lang="en-US" dirty="0" smtClean="0"/>
          </a:p>
          <a:p>
            <a:endParaRPr lang="en-US" dirty="0"/>
          </a:p>
        </p:txBody>
      </p:sp>
    </p:spTree>
  </p:cSld>
  <p:clrMapOvr>
    <a:masterClrMapping/>
  </p:clrMapOvr>
  <p:transition advClick="0" advTm="4000">
    <p:dissolve/>
    <p:sndAc>
      <p:stSnd>
        <p:snd r:embed="rId2" name="explode.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lstStyle/>
          <a:p>
            <a:r>
              <a:rPr lang="en-US" dirty="0" smtClean="0"/>
              <a:t>3. Piston &amp; its rings</a:t>
            </a:r>
            <a:endParaRPr lang="en-US" dirty="0"/>
          </a:p>
        </p:txBody>
      </p:sp>
      <p:sp>
        <p:nvSpPr>
          <p:cNvPr id="3" name="Content Placeholder 2"/>
          <p:cNvSpPr>
            <a:spLocks noGrp="1"/>
          </p:cNvSpPr>
          <p:nvPr>
            <p:ph idx="1"/>
          </p:nvPr>
        </p:nvSpPr>
        <p:spPr/>
        <p:txBody>
          <a:bodyPr/>
          <a:lstStyle/>
          <a:p>
            <a:pPr algn="just"/>
            <a:r>
              <a:rPr lang="en-US" dirty="0" smtClean="0"/>
              <a:t>The piston is a close fitting hollow </a:t>
            </a:r>
            <a:r>
              <a:rPr lang="en-US" dirty="0" err="1" smtClean="0"/>
              <a:t>cylinderical</a:t>
            </a:r>
            <a:r>
              <a:rPr lang="en-US" dirty="0" smtClean="0"/>
              <a:t> plug reciprocating inside the cylinder.</a:t>
            </a:r>
          </a:p>
          <a:p>
            <a:pPr algn="just"/>
            <a:r>
              <a:rPr lang="en-US" dirty="0" smtClean="0"/>
              <a:t>The power developed by the combustion of the fuel is transmitted by the piston to the crank shaft through connecting rod.</a:t>
            </a:r>
          </a:p>
          <a:p>
            <a:pPr algn="just"/>
            <a:r>
              <a:rPr lang="en-US" dirty="0" smtClean="0"/>
              <a:t>The piston rings are the metallic rings inserted the circumferential grooves provided at the end of the piston. These rings maintain a gas-tight joint between the piston and the cylinder while the piston is reciprocating in the cylinder. </a:t>
            </a:r>
            <a:endParaRPr lang="en-US" dirty="0"/>
          </a:p>
        </p:txBody>
      </p:sp>
    </p:spTree>
  </p:cSld>
  <p:clrMapOvr>
    <a:masterClrMapping/>
  </p:clrMapOvr>
  <p:transition advClick="0" advTm="2000">
    <p:sndAc>
      <p:stSnd>
        <p:snd r:embed="rId2" name="voltag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0 0  L 0.25 0  E" pathEditMode="relative" ptsTypes="">
                                      <p:cBhvr>
                                        <p:cTn id="6" dur="2000" fill="hold"/>
                                        <p:tgtEl>
                                          <p:spTgt spid="3">
                                            <p:txEl>
                                              <p:pRg st="0" end="0"/>
                                            </p:txEl>
                                          </p:spTgt>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grpId="0" nodeType="clickEffect">
                                  <p:stCondLst>
                                    <p:cond delay="0"/>
                                  </p:stCondLst>
                                  <p:childTnLst>
                                    <p:animMotion origin="layout" path="M 0 0  L 0.25 0  E" pathEditMode="relative" ptsTypes="">
                                      <p:cBhvr>
                                        <p:cTn id="10" dur="2000" fill="hold"/>
                                        <p:tgtEl>
                                          <p:spTgt spid="3">
                                            <p:txEl>
                                              <p:pRg st="1" end="1"/>
                                            </p:txEl>
                                          </p:spTgt>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grpId="0" nodeType="clickEffect">
                                  <p:stCondLst>
                                    <p:cond delay="0"/>
                                  </p:stCondLst>
                                  <p:childTnLst>
                                    <p:animMotion origin="layout" path="M 0 0  L 0.25 0  E" pathEditMode="relative" ptsTypes="">
                                      <p:cBhvr>
                                        <p:cTn id="14" dur="2000" fill="hold"/>
                                        <p:tgtEl>
                                          <p:spTgt spid="3">
                                            <p:txEl>
                                              <p:pRg st="2" end="2"/>
                                            </p:txEl>
                                          </p:spTgt>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54" presetClass="path" presetSubtype="0" accel="50000" decel="50000" fill="hold" grpId="0" nodeType="clickEffect">
                                  <p:stCondLst>
                                    <p:cond delay="0"/>
                                  </p:stCondLst>
                                  <p:childTnLst>
                                    <p:animMotion origin="layout" path="M 0 0  c 0.004 -0.01065  0.018 -0.0213  0.023 -0.0213  c 0.031 0  0.063 0.16644  0.063 0.33287  c 0 -0.08388  0.016 -0.16644  0.031 -0.16644  c 0.016 0  0.031 0.08388  0.031 0.16644  c 0 -0.04128  0.008 -0.08388  0.016 -0.08388  c 0.008 0  0.016 0.04128  0.016 0.08388  c 0 -0.0213  0.004 -0.04128  0.008 -0.04128  c 0.004 0  0.008 0.0213  0.008 0.04128  c 0 -0.01065  0.002 -0.0213  0.004 -0.0213  c 0.001 0  0.004 0.01065  0.004 0.0213  c 0 -0.00533  0.001 -0.01065  0.002 -0.01065  c 0 0.00133  0.002 0.00533  0.002 0.01065  c 0 -0.00266  0 -0.00533  0.001 -0.00533  c 0 0.00133  0.001 0.00266  0.001 0.00533  c 0 -0.00133  0 -0.00266  0 -0.00399  c 0.001 0  0.001 0.00133  0.001 0.00266  c 0.001 0  0.001 -0.00133  0.001 -0.00266  c 0.001 0  0.001 0.00133  0.001 0.00266  E" pathEditMode="relative" ptsTypes="">
                                      <p:cBhvr>
                                        <p:cTn id="18"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www.mmdieselspares.com/gifs/piston-rings-250x250.jpg"/>
          <p:cNvPicPr>
            <a:picLocks noChangeAspect="1" noChangeArrowheads="1"/>
          </p:cNvPicPr>
          <p:nvPr/>
        </p:nvPicPr>
        <p:blipFill>
          <a:blip r:embed="rId3"/>
          <a:srcRect/>
          <a:stretch>
            <a:fillRect/>
          </a:stretch>
        </p:blipFill>
        <p:spPr bwMode="auto">
          <a:xfrm>
            <a:off x="381000" y="228600"/>
            <a:ext cx="6324600" cy="6324600"/>
          </a:xfrm>
          <a:prstGeom prst="rect">
            <a:avLst/>
          </a:prstGeom>
          <a:noFill/>
        </p:spPr>
      </p:pic>
    </p:spTree>
  </p:cSld>
  <p:clrMapOvr>
    <a:masterClrMapping/>
  </p:clrMapOvr>
  <p:transition advClick="0" advTm="2000">
    <p:strips/>
    <p:sndAc>
      <p:stSnd>
        <p:snd r:embed="rId2" name="breez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p:cBhvr>
                                        <p:cTn id="6" dur="500" fill="hold"/>
                                        <p:tgtEl>
                                          <p:spTgt spid="25602"/>
                                        </p:tgtEl>
                                        <p:attrNameLst>
                                          <p:attrName>stroke.color</p:attrName>
                                        </p:attrNameLst>
                                      </p:cBhvr>
                                      <p:to>
                                        <a:schemeClr val="accent2"/>
                                      </p:to>
                                    </p:animClr>
                                    <p:set>
                                      <p:cBhvr>
                                        <p:cTn id="7" dur="500" fill="hold"/>
                                        <p:tgtEl>
                                          <p:spTgt spid="25602"/>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239000" cy="1143000"/>
          </a:xfrm>
        </p:spPr>
        <p:txBody>
          <a:bodyPr>
            <a:normAutofit fontScale="90000"/>
          </a:bodyPr>
          <a:lstStyle/>
          <a:p>
            <a:r>
              <a:rPr lang="en-US" dirty="0" smtClean="0"/>
              <a:t>SPARK IGNITION FOUR STROKE ENGINE</a:t>
            </a:r>
            <a:endParaRPr lang="en-US" dirty="0"/>
          </a:p>
        </p:txBody>
      </p:sp>
      <p:sp>
        <p:nvSpPr>
          <p:cNvPr id="3" name="Content Placeholder 2"/>
          <p:cNvSpPr>
            <a:spLocks noGrp="1"/>
          </p:cNvSpPr>
          <p:nvPr>
            <p:ph idx="1"/>
          </p:nvPr>
        </p:nvSpPr>
        <p:spPr/>
        <p:txBody>
          <a:bodyPr>
            <a:normAutofit/>
          </a:bodyPr>
          <a:lstStyle/>
          <a:p>
            <a:pPr>
              <a:buNone/>
            </a:pPr>
            <a:r>
              <a:rPr lang="en-US" dirty="0" smtClean="0"/>
              <a:t> </a:t>
            </a:r>
            <a:r>
              <a:rPr lang="en-US" dirty="0" smtClean="0"/>
              <a:t>       </a:t>
            </a:r>
            <a:r>
              <a:rPr lang="en-US" sz="3200" dirty="0" smtClean="0"/>
              <a:t>(1) suction  stroke</a:t>
            </a:r>
          </a:p>
          <a:p>
            <a:pPr algn="just"/>
            <a:r>
              <a:rPr lang="en-US" dirty="0" smtClean="0"/>
              <a:t>During this stroke , inlet valve opens and exhaust valve is closed . As this piston moves from TDC to BDC . </a:t>
            </a:r>
          </a:p>
          <a:p>
            <a:pPr algn="just"/>
            <a:r>
              <a:rPr lang="en-US" dirty="0" smtClean="0"/>
              <a:t>This creates a pressure difference between the atmosphere and inside of the cylinder . This stroke is represented by the horizontal line 1-2 on the P-V diagram.</a:t>
            </a:r>
          </a:p>
          <a:p>
            <a:endParaRPr lang="en-US" sz="3200" dirty="0" smtClean="0"/>
          </a:p>
          <a:p>
            <a:pPr>
              <a:buNone/>
            </a:pPr>
            <a:endParaRPr lang="en-US" sz="3200" dirty="0" smtClean="0"/>
          </a:p>
          <a:p>
            <a:pPr>
              <a:buNone/>
            </a:pPr>
            <a:endParaRPr lang="en-US" dirty="0" smtClean="0"/>
          </a:p>
        </p:txBody>
      </p:sp>
      <p:sp>
        <p:nvSpPr>
          <p:cNvPr id="4" name="Quad Arrow Callout 3"/>
          <p:cNvSpPr/>
          <p:nvPr/>
        </p:nvSpPr>
        <p:spPr>
          <a:xfrm>
            <a:off x="0" y="228600"/>
            <a:ext cx="838200" cy="1066800"/>
          </a:xfrm>
          <a:prstGeom prst="quadArrowCallout">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70C0"/>
              </a:solidFill>
            </a:endParaRPr>
          </a:p>
        </p:txBody>
      </p:sp>
    </p:spTree>
  </p:cSld>
  <p:clrMapOvr>
    <a:masterClrMapping/>
  </p:clrMapOvr>
  <p:transition advClick="0" advTm="1000">
    <p:wipe dir="d"/>
    <p:sndAc>
      <p:stSnd>
        <p:snd r:embed="rId2" name="applause.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1600200"/>
            <a:ext cx="7239000" cy="4846320"/>
          </a:xfrm>
        </p:spPr>
        <p:txBody>
          <a:bodyPr>
            <a:normAutofit/>
          </a:bodyPr>
          <a:lstStyle/>
          <a:p>
            <a:pPr>
              <a:buNone/>
            </a:pPr>
            <a:r>
              <a:rPr lang="en-US" sz="3200" dirty="0" smtClean="0"/>
              <a:t> </a:t>
            </a:r>
            <a:r>
              <a:rPr lang="en-US" sz="3200" dirty="0" smtClean="0"/>
              <a:t>           (2) Compression  stroke</a:t>
            </a:r>
          </a:p>
          <a:p>
            <a:pPr algn="just">
              <a:buNone/>
            </a:pPr>
            <a:r>
              <a:rPr lang="en-US" sz="3200" dirty="0" smtClean="0"/>
              <a:t> </a:t>
            </a:r>
            <a:r>
              <a:rPr lang="en-US" sz="2800" dirty="0" smtClean="0"/>
              <a:t>During this stroke both inlet valve and exhaust valve are closed , the piston moves from BDC to TDC. </a:t>
            </a:r>
          </a:p>
          <a:p>
            <a:pPr algn="just">
              <a:buNone/>
            </a:pPr>
            <a:r>
              <a:rPr lang="en-US" sz="2800" dirty="0" smtClean="0"/>
              <a:t> </a:t>
            </a:r>
            <a:r>
              <a:rPr lang="en-US" sz="2800" dirty="0" smtClean="0"/>
              <a:t>As this stroke is being performed , the Petrol engine and air mixture contained in the cylinder will be compressed .</a:t>
            </a:r>
          </a:p>
          <a:p>
            <a:pPr algn="just">
              <a:buNone/>
            </a:pPr>
            <a:r>
              <a:rPr lang="en-US" sz="2800" dirty="0" smtClean="0"/>
              <a:t>The process of compression is shown in fig. </a:t>
            </a:r>
          </a:p>
          <a:p>
            <a:pPr algn="just">
              <a:buNone/>
            </a:pPr>
            <a:r>
              <a:rPr lang="en-US" sz="2800" dirty="0" smtClean="0"/>
              <a:t> </a:t>
            </a:r>
            <a:r>
              <a:rPr lang="en-US" sz="2800" dirty="0" smtClean="0"/>
              <a:t>	and curve 2-3.</a:t>
            </a:r>
          </a:p>
          <a:p>
            <a:pPr>
              <a:buNone/>
            </a:pPr>
            <a:endParaRPr lang="en-US" sz="3200" dirty="0" smtClean="0"/>
          </a:p>
          <a:p>
            <a:pPr>
              <a:buNone/>
            </a:pPr>
            <a:endParaRPr lang="en-US" sz="3200" dirty="0" smtClean="0"/>
          </a:p>
          <a:p>
            <a:pPr>
              <a:buNone/>
            </a:pPr>
            <a:endParaRPr lang="en-US" sz="3200" dirty="0" smtClean="0"/>
          </a:p>
          <a:p>
            <a:pPr>
              <a:buNone/>
            </a:pPr>
            <a:endParaRPr lang="en-US" sz="3200" dirty="0"/>
          </a:p>
        </p:txBody>
      </p:sp>
    </p:spTree>
  </p:cSld>
  <p:clrMapOvr>
    <a:masterClrMapping/>
  </p:clrMapOvr>
  <p:transition advClick="0" advTm="1000">
    <p:dissolve/>
    <p:sndAc>
      <p:stSnd>
        <p:snd r:embed="rId2" name="camera.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8001000" cy="4953000"/>
          </a:xfrm>
        </p:spPr>
        <p:txBody>
          <a:bodyPr/>
          <a:lstStyle/>
          <a:p>
            <a:pPr algn="just">
              <a:buNone/>
            </a:pPr>
            <a:r>
              <a:rPr lang="en-US" dirty="0" smtClean="0"/>
              <a:t>		</a:t>
            </a:r>
            <a:r>
              <a:rPr lang="en-US" sz="3200" dirty="0" smtClean="0"/>
              <a:t>(</a:t>
            </a:r>
            <a:r>
              <a:rPr lang="en-US" sz="3200" dirty="0" smtClean="0"/>
              <a:t>3) power or expansion </a:t>
            </a:r>
            <a:r>
              <a:rPr lang="en-US" sz="3200" dirty="0" smtClean="0"/>
              <a:t>stroke</a:t>
            </a:r>
          </a:p>
          <a:p>
            <a:pPr algn="just">
              <a:buNone/>
            </a:pPr>
            <a:endParaRPr lang="en-US" dirty="0" smtClean="0"/>
          </a:p>
          <a:p>
            <a:pPr algn="just"/>
            <a:r>
              <a:rPr lang="en-US" dirty="0" smtClean="0"/>
              <a:t>During this stroke both inlet valve and exhaust valve are closed , the piston moves from TDC to BDC . </a:t>
            </a:r>
            <a:endParaRPr lang="en-US" dirty="0" smtClean="0"/>
          </a:p>
          <a:p>
            <a:pPr algn="just"/>
            <a:r>
              <a:rPr lang="en-US" dirty="0" smtClean="0"/>
              <a:t>This is represented by curve 4-5 on the P-V diagram.</a:t>
            </a:r>
          </a:p>
          <a:p>
            <a:pPr algn="just"/>
            <a:r>
              <a:rPr lang="en-US" dirty="0" smtClean="0"/>
              <a:t>The drop of pressure at constant volume is represented by vertical line 5-2 on the P-V diagram.               </a:t>
            </a:r>
            <a:endParaRPr lang="en-US" dirty="0"/>
          </a:p>
        </p:txBody>
      </p:sp>
    </p:spTree>
  </p:cSld>
  <p:clrMapOvr>
    <a:masterClrMapping/>
  </p:clrMapOvr>
  <p:transition advClick="0" advTm="1000">
    <p:zoom/>
    <p:sndAc>
      <p:stSnd>
        <p:snd r:embed="rId2" name="arrow.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7239000" cy="4846320"/>
          </a:xfrm>
        </p:spPr>
        <p:txBody>
          <a:bodyPr/>
          <a:lstStyle/>
          <a:p>
            <a:pPr>
              <a:buNone/>
            </a:pPr>
            <a:r>
              <a:rPr lang="en-US" dirty="0" smtClean="0"/>
              <a:t>            </a:t>
            </a:r>
            <a:r>
              <a:rPr lang="en-US" sz="3200" dirty="0" smtClean="0"/>
              <a:t>(4) Exhaust  stroke</a:t>
            </a:r>
          </a:p>
          <a:p>
            <a:pPr>
              <a:buNone/>
            </a:pPr>
            <a:endParaRPr lang="en-US" sz="3200" dirty="0" smtClean="0"/>
          </a:p>
          <a:p>
            <a:pPr algn="just"/>
            <a:r>
              <a:rPr lang="en-US" dirty="0" smtClean="0"/>
              <a:t>During this stroke , the exhaust valve opens and the inlet valve is closed.</a:t>
            </a:r>
          </a:p>
          <a:p>
            <a:pPr algn="just"/>
            <a:r>
              <a:rPr lang="en-US" dirty="0" smtClean="0"/>
              <a:t>The  piston moves from BDC to TDC and during this piston pushes the exhaust gases out of the cylinder at constant pressure.</a:t>
            </a:r>
          </a:p>
          <a:p>
            <a:pPr algn="just"/>
            <a:r>
              <a:rPr lang="en-US" dirty="0" smtClean="0"/>
              <a:t>This process is shown on P-V diagram line 2-1 in figure.</a:t>
            </a:r>
            <a:endParaRPr lang="en-US" dirty="0"/>
          </a:p>
        </p:txBody>
      </p:sp>
    </p:spTree>
  </p:cSld>
  <p:clrMapOvr>
    <a:masterClrMapping/>
  </p:clrMapOvr>
  <p:transition advClick="0" advTm="1000">
    <p:checker/>
    <p:sndAc>
      <p:stSnd>
        <p:snd r:embed="rId2" name="click.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p:tgtEl>
                                          <p:spTgt spid="3">
                                            <p:txEl>
                                              <p:pRg st="2" end="2"/>
                                            </p:tx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p:tgtEl>
                                          <p:spTgt spid="3">
                                            <p:txEl>
                                              <p:pRg st="3" end="3"/>
                                            </p:txEl>
                                          </p:spTgt>
                                        </p:tgtEl>
                                        <p:attrNameLst>
                                          <p:attrName>ppt_y</p:attrName>
                                        </p:attrNameLst>
                                      </p:cBhvr>
                                      <p:tavLst>
                                        <p:tav tm="0">
                                          <p:val>
                                            <p:strVal val="ppt_y"/>
                                          </p:val>
                                        </p:tav>
                                        <p:tav tm="100000">
                                          <p:val>
                                            <p:strVal val="1+ppt_h/2"/>
                                          </p:val>
                                        </p:tav>
                                      </p:tavLst>
                                    </p:anim>
                                    <p:set>
                                      <p:cBhvr>
                                        <p:cTn id="20"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p:tgtEl>
                                          <p:spTgt spid="3">
                                            <p:txEl>
                                              <p:pRg st="4" end="4"/>
                                            </p:txEl>
                                          </p:spTgt>
                                        </p:tgtEl>
                                        <p:attrNameLst>
                                          <p:attrName>ppt_y</p:attrName>
                                        </p:attrNameLst>
                                      </p:cBhvr>
                                      <p:tavLst>
                                        <p:tav tm="0">
                                          <p:val>
                                            <p:strVal val="ppt_y"/>
                                          </p:val>
                                        </p:tav>
                                        <p:tav tm="100000">
                                          <p:val>
                                            <p:strVal val="1+ppt_h/2"/>
                                          </p:val>
                                        </p:tav>
                                      </p:tavLst>
                                    </p:anim>
                                    <p:set>
                                      <p:cBhvr>
                                        <p:cTn id="26"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Computer drawing of Otto cycle with p-V plot."/>
          <p:cNvPicPr>
            <a:picLocks noChangeAspect="1" noChangeArrowheads="1"/>
          </p:cNvPicPr>
          <p:nvPr/>
        </p:nvPicPr>
        <p:blipFill>
          <a:blip r:embed="rId3"/>
          <a:srcRect/>
          <a:stretch>
            <a:fillRect/>
          </a:stretch>
        </p:blipFill>
        <p:spPr bwMode="auto">
          <a:xfrm>
            <a:off x="0" y="0"/>
            <a:ext cx="8153400" cy="6858000"/>
          </a:xfrm>
          <a:prstGeom prst="rect">
            <a:avLst/>
          </a:prstGeom>
          <a:noFill/>
        </p:spPr>
      </p:pic>
    </p:spTree>
  </p:cSld>
  <p:clrMapOvr>
    <a:masterClrMapping/>
  </p:clrMapOvr>
  <p:transition advClick="0" advTm="2000">
    <p:wheel spokes="8"/>
    <p:sndAc>
      <p:stSnd>
        <p:snd r:embed="rId2" name="breeze.wav" builtIn="1"/>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Art:An internal-combustion engine goes through four strokes: intake, compression, combustion (power), and exhaust. As the piston moves during each stroke, it turns the crankshaft."/>
          <p:cNvPicPr>
            <a:picLocks noChangeAspect="1" noChangeArrowheads="1"/>
          </p:cNvPicPr>
          <p:nvPr/>
        </p:nvPicPr>
        <p:blipFill>
          <a:blip r:embed="rId3"/>
          <a:srcRect/>
          <a:stretch>
            <a:fillRect/>
          </a:stretch>
        </p:blipFill>
        <p:spPr bwMode="auto">
          <a:xfrm>
            <a:off x="0" y="0"/>
            <a:ext cx="8153400" cy="6858000"/>
          </a:xfrm>
          <a:prstGeom prst="rect">
            <a:avLst/>
          </a:prstGeom>
          <a:noFill/>
        </p:spPr>
      </p:pic>
    </p:spTree>
  </p:cSld>
  <p:clrMapOvr>
    <a:masterClrMapping/>
  </p:clrMapOvr>
  <p:transition>
    <p:zoom dir="in"/>
    <p:sndAc>
      <p:stSnd>
        <p:snd r:embed="rId2" name="arrow.wav" builtIn="1"/>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924800" cy="1143000"/>
          </a:xfrm>
        </p:spPr>
        <p:txBody>
          <a:bodyPr>
            <a:normAutofit fontScale="90000"/>
          </a:bodyPr>
          <a:lstStyle/>
          <a:p>
            <a:r>
              <a:rPr lang="en-US" dirty="0" smtClean="0"/>
              <a:t>Difference between </a:t>
            </a:r>
            <a:r>
              <a:rPr lang="en-US" dirty="0" err="1" smtClean="0"/>
              <a:t>otto</a:t>
            </a:r>
            <a:r>
              <a:rPr lang="en-US" dirty="0" smtClean="0"/>
              <a:t/>
            </a:r>
            <a:br>
              <a:rPr lang="en-US" dirty="0" smtClean="0"/>
            </a:br>
            <a:r>
              <a:rPr lang="en-US" dirty="0" smtClean="0"/>
              <a:t> &amp; diesel cycle</a:t>
            </a:r>
            <a:endParaRPr lang="en-US" dirty="0"/>
          </a:p>
        </p:txBody>
      </p:sp>
      <p:sp>
        <p:nvSpPr>
          <p:cNvPr id="5" name="Content Placeholder 4"/>
          <p:cNvSpPr>
            <a:spLocks noGrp="1"/>
          </p:cNvSpPr>
          <p:nvPr>
            <p:ph sz="half" idx="1"/>
          </p:nvPr>
        </p:nvSpPr>
        <p:spPr>
          <a:xfrm>
            <a:off x="457200" y="1600200"/>
            <a:ext cx="3581400" cy="5257800"/>
          </a:xfrm>
        </p:spPr>
        <p:txBody>
          <a:bodyPr>
            <a:normAutofit/>
          </a:bodyPr>
          <a:lstStyle/>
          <a:p>
            <a:endParaRPr lang="en-US" sz="3200" dirty="0" smtClean="0"/>
          </a:p>
          <a:p>
            <a:pPr algn="just"/>
            <a:r>
              <a:rPr lang="en-US" dirty="0" smtClean="0"/>
              <a:t>It works on </a:t>
            </a:r>
            <a:r>
              <a:rPr lang="en-US" dirty="0" err="1" smtClean="0"/>
              <a:t>otto</a:t>
            </a:r>
            <a:r>
              <a:rPr lang="en-US" dirty="0" smtClean="0"/>
              <a:t> cycle also called constant volume cycle.</a:t>
            </a:r>
          </a:p>
          <a:p>
            <a:pPr algn="just"/>
            <a:r>
              <a:rPr lang="en-US" dirty="0" smtClean="0"/>
              <a:t>Fuel of petrol engine is Gasoline.</a:t>
            </a:r>
          </a:p>
          <a:p>
            <a:pPr algn="just"/>
            <a:r>
              <a:rPr lang="en-US" dirty="0" smtClean="0"/>
              <a:t>Compression ratio of petrol engine’s range is 6 to 10.</a:t>
            </a:r>
          </a:p>
          <a:p>
            <a:endParaRPr lang="en-US" dirty="0"/>
          </a:p>
        </p:txBody>
      </p:sp>
      <p:sp>
        <p:nvSpPr>
          <p:cNvPr id="6" name="Content Placeholder 5"/>
          <p:cNvSpPr>
            <a:spLocks noGrp="1"/>
          </p:cNvSpPr>
          <p:nvPr>
            <p:ph sz="half" idx="2"/>
          </p:nvPr>
        </p:nvSpPr>
        <p:spPr>
          <a:xfrm>
            <a:off x="4191000" y="1828800"/>
            <a:ext cx="3593592" cy="5257800"/>
          </a:xfrm>
        </p:spPr>
        <p:txBody>
          <a:bodyPr>
            <a:normAutofit/>
          </a:bodyPr>
          <a:lstStyle/>
          <a:p>
            <a:pPr lvl="4">
              <a:buNone/>
            </a:pPr>
            <a:endParaRPr lang="en-US" dirty="0" smtClean="0"/>
          </a:p>
          <a:p>
            <a:pPr algn="just"/>
            <a:r>
              <a:rPr lang="en-US" dirty="0" smtClean="0"/>
              <a:t>It works on diesel cycle also called constant pressure cycle.</a:t>
            </a:r>
          </a:p>
          <a:p>
            <a:pPr algn="just"/>
            <a:r>
              <a:rPr lang="en-US" dirty="0" smtClean="0"/>
              <a:t>Fuel of diesel engine is Diesel.</a:t>
            </a:r>
          </a:p>
          <a:p>
            <a:pPr algn="just"/>
            <a:r>
              <a:rPr lang="en-US" dirty="0" smtClean="0"/>
              <a:t>Compression ratio of diesel engine’s range is 14 to 20.</a:t>
            </a:r>
            <a:endParaRPr lang="en-US" dirty="0"/>
          </a:p>
        </p:txBody>
      </p:sp>
      <p:sp>
        <p:nvSpPr>
          <p:cNvPr id="4" name="Curved Down Ribbon 3"/>
          <p:cNvSpPr/>
          <p:nvPr/>
        </p:nvSpPr>
        <p:spPr>
          <a:xfrm>
            <a:off x="0" y="381000"/>
            <a:ext cx="762000" cy="990600"/>
          </a:xfrm>
          <a:prstGeom prst="ellipse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066800" y="1447800"/>
            <a:ext cx="2743200" cy="584775"/>
          </a:xfrm>
          <a:prstGeom prst="rect">
            <a:avLst/>
          </a:prstGeom>
          <a:noFill/>
        </p:spPr>
        <p:txBody>
          <a:bodyPr wrap="square" rtlCol="0">
            <a:spAutoFit/>
          </a:bodyPr>
          <a:lstStyle/>
          <a:p>
            <a:r>
              <a:rPr lang="en-US" sz="3200" dirty="0" smtClean="0"/>
              <a:t>Petrol engine</a:t>
            </a:r>
            <a:endParaRPr lang="en-US" sz="3200" dirty="0"/>
          </a:p>
        </p:txBody>
      </p:sp>
      <p:sp>
        <p:nvSpPr>
          <p:cNvPr id="11" name="TextBox 10"/>
          <p:cNvSpPr txBox="1"/>
          <p:nvPr/>
        </p:nvSpPr>
        <p:spPr>
          <a:xfrm>
            <a:off x="4572000" y="1447800"/>
            <a:ext cx="2971800" cy="584775"/>
          </a:xfrm>
          <a:prstGeom prst="rect">
            <a:avLst/>
          </a:prstGeom>
          <a:noFill/>
        </p:spPr>
        <p:txBody>
          <a:bodyPr wrap="square" rtlCol="0">
            <a:spAutoFit/>
          </a:bodyPr>
          <a:lstStyle/>
          <a:p>
            <a:r>
              <a:rPr lang="en-US" sz="3200" dirty="0" smtClean="0"/>
              <a:t>Diesel engine</a:t>
            </a:r>
            <a:endParaRPr lang="en-US" sz="3200" dirty="0"/>
          </a:p>
        </p:txBody>
      </p:sp>
      <p:sp>
        <p:nvSpPr>
          <p:cNvPr id="12" name="Flowchart: Collate 11"/>
          <p:cNvSpPr/>
          <p:nvPr/>
        </p:nvSpPr>
        <p:spPr>
          <a:xfrm>
            <a:off x="228600" y="1524000"/>
            <a:ext cx="762000" cy="533400"/>
          </a:xfrm>
          <a:prstGeom prst="flowChartCol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Flowchart: Sort 12"/>
          <p:cNvSpPr/>
          <p:nvPr/>
        </p:nvSpPr>
        <p:spPr>
          <a:xfrm>
            <a:off x="3886200" y="1447800"/>
            <a:ext cx="762000" cy="609600"/>
          </a:xfrm>
          <a:prstGeom prst="flowChartSo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advTm="2000">
    <p:wheel/>
    <p:sndAc>
      <p:stSnd>
        <p:snd r:embed="rId2" name="suction.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990600"/>
            <a:ext cx="3520440" cy="4525963"/>
          </a:xfrm>
        </p:spPr>
        <p:txBody>
          <a:bodyPr/>
          <a:lstStyle/>
          <a:p>
            <a:pPr algn="just"/>
            <a:r>
              <a:rPr lang="en-US" dirty="0" smtClean="0"/>
              <a:t>In petrol engine the compressed charge is ignited by the suction stroke.</a:t>
            </a:r>
          </a:p>
          <a:p>
            <a:pPr algn="just">
              <a:buNone/>
            </a:pPr>
            <a:endParaRPr lang="en-US" dirty="0" smtClean="0"/>
          </a:p>
          <a:p>
            <a:pPr algn="just"/>
            <a:r>
              <a:rPr lang="en-US" dirty="0" smtClean="0"/>
              <a:t>Quantity governing method is used for controlling speed.</a:t>
            </a:r>
            <a:endParaRPr lang="en-US" dirty="0" smtClean="0"/>
          </a:p>
          <a:p>
            <a:pPr>
              <a:buNone/>
            </a:pPr>
            <a:endParaRPr lang="en-US" dirty="0" smtClean="0"/>
          </a:p>
        </p:txBody>
      </p:sp>
      <p:sp>
        <p:nvSpPr>
          <p:cNvPr id="4" name="Content Placeholder 3"/>
          <p:cNvSpPr>
            <a:spLocks noGrp="1"/>
          </p:cNvSpPr>
          <p:nvPr>
            <p:ph sz="half" idx="2"/>
          </p:nvPr>
        </p:nvSpPr>
        <p:spPr>
          <a:xfrm>
            <a:off x="4191000" y="990600"/>
            <a:ext cx="3520440" cy="4525963"/>
          </a:xfrm>
        </p:spPr>
        <p:txBody>
          <a:bodyPr/>
          <a:lstStyle/>
          <a:p>
            <a:pPr algn="just"/>
            <a:r>
              <a:rPr lang="en-US" dirty="0" smtClean="0"/>
              <a:t>In diesel engine diesel will </a:t>
            </a:r>
            <a:r>
              <a:rPr lang="en-US" dirty="0" err="1" smtClean="0"/>
              <a:t>ignit</a:t>
            </a:r>
            <a:r>
              <a:rPr lang="en-US" dirty="0" smtClean="0"/>
              <a:t> automatically when comes in contact with hot air.</a:t>
            </a:r>
          </a:p>
          <a:p>
            <a:pPr algn="just"/>
            <a:r>
              <a:rPr lang="en-US" dirty="0" smtClean="0"/>
              <a:t>Quality governing method is used for controlling speed.</a:t>
            </a:r>
            <a:endParaRPr lang="en-US" dirty="0"/>
          </a:p>
        </p:txBody>
      </p:sp>
    </p:spTree>
  </p:cSld>
  <p:clrMapOvr>
    <a:masterClrMapping/>
  </p:clrMapOvr>
  <p:transition advClick="0" advTm="1000">
    <p:wheel spokes="1"/>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path" presetSubtype="0" accel="50000" decel="50000" fill="hold" grpId="0" nodeType="clickEffect">
                                  <p:stCondLst>
                                    <p:cond delay="0"/>
                                  </p:stCondLst>
                                  <p:childTnLst>
                                    <p:animMotion origin="layout" path="M 0 0  L 0.178 0  L 0.25 0.16111  L 0.072 0.16111  L 0 0  Z" pathEditMode="relative" ptsTypes="">
                                      <p:cBhvr>
                                        <p:cTn id="6" dur="2000" fill="hold"/>
                                        <p:tgtEl>
                                          <p:spTgt spid="3">
                                            <p:txEl>
                                              <p:pRg st="0" end="0"/>
                                            </p:txEl>
                                          </p:spTgt>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4" presetClass="path" presetSubtype="0" accel="50000" decel="50000" fill="hold" grpId="0" nodeType="clickEffect">
                                  <p:stCondLst>
                                    <p:cond delay="0"/>
                                  </p:stCondLst>
                                  <p:childTnLst>
                                    <p:animMotion origin="layout" path="M 0 0  L 0.178 0  L 0.25 0.16111  L 0.072 0.16111  L 0 0  Z" pathEditMode="relative" ptsTypes="">
                                      <p:cBhvr>
                                        <p:cTn id="10" dur="2000" fill="hold"/>
                                        <p:tgtEl>
                                          <p:spTgt spid="3">
                                            <p:txEl>
                                              <p:pRg st="2" end="2"/>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239000" cy="1143000"/>
          </a:xfrm>
        </p:spPr>
        <p:txBody>
          <a:bodyPr>
            <a:normAutofit/>
          </a:bodyPr>
          <a:lstStyle/>
          <a:p>
            <a:r>
              <a:rPr lang="en-US" sz="3600" dirty="0" smtClean="0"/>
              <a:t>INTRODUCTION</a:t>
            </a:r>
            <a:endParaRPr lang="en-US" sz="3600" dirty="0"/>
          </a:p>
        </p:txBody>
      </p:sp>
      <p:sp>
        <p:nvSpPr>
          <p:cNvPr id="5" name="TextBox 4"/>
          <p:cNvSpPr txBox="1"/>
          <p:nvPr/>
        </p:nvSpPr>
        <p:spPr>
          <a:xfrm>
            <a:off x="533400" y="1447800"/>
            <a:ext cx="7391400" cy="3108543"/>
          </a:xfrm>
          <a:prstGeom prst="rect">
            <a:avLst/>
          </a:prstGeom>
          <a:noFill/>
        </p:spPr>
        <p:txBody>
          <a:bodyPr wrap="square" rtlCol="0">
            <a:spAutoFit/>
          </a:bodyPr>
          <a:lstStyle/>
          <a:p>
            <a:r>
              <a:rPr lang="en-US" sz="2800" dirty="0" smtClean="0"/>
              <a:t>Heat engines may be classified based on where the combustion of fuel takes place.</a:t>
            </a:r>
          </a:p>
          <a:p>
            <a:r>
              <a:rPr lang="en-US" sz="2800" dirty="0"/>
              <a:t> </a:t>
            </a:r>
            <a:r>
              <a:rPr lang="en-US" sz="2800" dirty="0" smtClean="0"/>
              <a:t> 1. External Combustion Engines</a:t>
            </a:r>
          </a:p>
          <a:p>
            <a:r>
              <a:rPr lang="en-US" sz="2800" dirty="0"/>
              <a:t> </a:t>
            </a:r>
            <a:r>
              <a:rPr lang="en-US" sz="2800" dirty="0" smtClean="0"/>
              <a:t> 2. Internal Combustion Engines</a:t>
            </a:r>
          </a:p>
          <a:p>
            <a:endParaRPr lang="en-US" sz="2800" dirty="0" smtClean="0"/>
          </a:p>
          <a:p>
            <a:endParaRPr lang="en-US" sz="2800" dirty="0" smtClean="0"/>
          </a:p>
          <a:p>
            <a:endParaRPr lang="en-US" sz="2800" dirty="0"/>
          </a:p>
        </p:txBody>
      </p:sp>
      <p:sp>
        <p:nvSpPr>
          <p:cNvPr id="4" name="Explosion 2 3"/>
          <p:cNvSpPr/>
          <p:nvPr/>
        </p:nvSpPr>
        <p:spPr>
          <a:xfrm>
            <a:off x="228600" y="381000"/>
            <a:ext cx="914400" cy="914400"/>
          </a:xfrm>
          <a:prstGeom prst="irregularSeal2">
            <a:avLst/>
          </a:prstGeom>
          <a:solidFill>
            <a:srgbClr val="0070C0"/>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advTm="1000">
    <p:wipe/>
    <p:sndAc>
      <p:stSnd>
        <p:snd r:embed="rId2" name="breeze.wav" builtIn="1"/>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sz="half" idx="1"/>
          </p:nvPr>
        </p:nvSpPr>
        <p:spPr>
          <a:xfrm>
            <a:off x="533400" y="1143000"/>
            <a:ext cx="3581400" cy="5257800"/>
          </a:xfrm>
        </p:spPr>
        <p:txBody>
          <a:bodyPr/>
          <a:lstStyle/>
          <a:p>
            <a:r>
              <a:rPr lang="en-US" dirty="0" smtClean="0"/>
              <a:t>6. Engine speed of petrol engine is about 3000 RPM.</a:t>
            </a:r>
          </a:p>
          <a:p>
            <a:endParaRPr lang="en-US" dirty="0" smtClean="0"/>
          </a:p>
          <a:p>
            <a:r>
              <a:rPr lang="en-US" dirty="0" smtClean="0"/>
              <a:t>7. </a:t>
            </a:r>
            <a:r>
              <a:rPr lang="en-US" dirty="0" err="1" smtClean="0"/>
              <a:t>Maintance</a:t>
            </a:r>
            <a:r>
              <a:rPr lang="en-US" dirty="0" smtClean="0"/>
              <a:t> cost of petrol engine is less.</a:t>
            </a:r>
          </a:p>
          <a:p>
            <a:r>
              <a:rPr lang="en-US" dirty="0" smtClean="0"/>
              <a:t>8. Running cost of petrol engine is costlier.</a:t>
            </a:r>
            <a:endParaRPr lang="en-US" dirty="0"/>
          </a:p>
        </p:txBody>
      </p:sp>
      <p:sp>
        <p:nvSpPr>
          <p:cNvPr id="12" name="Content Placeholder 11"/>
          <p:cNvSpPr>
            <a:spLocks noGrp="1"/>
          </p:cNvSpPr>
          <p:nvPr>
            <p:ph sz="half" idx="2"/>
          </p:nvPr>
        </p:nvSpPr>
        <p:spPr>
          <a:xfrm>
            <a:off x="4114800" y="1143000"/>
            <a:ext cx="3745992" cy="5257800"/>
          </a:xfrm>
        </p:spPr>
        <p:txBody>
          <a:bodyPr/>
          <a:lstStyle/>
          <a:p>
            <a:r>
              <a:rPr lang="en-US" dirty="0" smtClean="0"/>
              <a:t>6. Engine speed of diesel engine is about 500-1500 RPM.</a:t>
            </a:r>
          </a:p>
          <a:p>
            <a:r>
              <a:rPr lang="en-US" dirty="0" smtClean="0"/>
              <a:t>7. </a:t>
            </a:r>
            <a:r>
              <a:rPr lang="en-US" dirty="0" err="1" smtClean="0"/>
              <a:t>Maintance</a:t>
            </a:r>
            <a:r>
              <a:rPr lang="en-US" dirty="0" smtClean="0"/>
              <a:t> cost of diesel engine is very high.</a:t>
            </a:r>
          </a:p>
          <a:p>
            <a:r>
              <a:rPr lang="en-US" dirty="0" smtClean="0"/>
              <a:t>8. Running cost of diesel engine is cheaper.</a:t>
            </a:r>
            <a:endParaRPr lang="en-US" dirty="0"/>
          </a:p>
        </p:txBody>
      </p:sp>
    </p:spTree>
  </p:cSld>
  <p:clrMapOvr>
    <a:masterClrMapping/>
  </p:clrMapOvr>
  <p:transition advClick="0" advTm="2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ox(in)">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box(in)">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box(in)">
                                      <p:cBhvr>
                                        <p:cTn id="17"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43000" y="2667000"/>
            <a:ext cx="6444393" cy="1200329"/>
          </a:xfrm>
          <a:prstGeom prst="rect">
            <a:avLst/>
          </a:prstGeom>
          <a:noFill/>
        </p:spPr>
        <p:txBody>
          <a:bodyPr wrap="none" lIns="91440" tIns="45720" rIns="91440" bIns="45720">
            <a:spAutoFit/>
          </a:bodyPr>
          <a:lstStyle/>
          <a:p>
            <a:pPr algn="ctr"/>
            <a:r>
              <a:rPr lang="en-US" sz="7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THANK</a:t>
            </a: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7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YOU</a:t>
            </a:r>
            <a:endParaRPr lang="en-US" sz="7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nvGraphicFramePr>
        <p:xfrm>
          <a:off x="838200" y="533400"/>
          <a:ext cx="6096000" cy="4470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advClick="0" advTm="2000">
    <p:wedge/>
    <p:sndAc>
      <p:stSnd>
        <p:snd r:embed="rId3" name="camera.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3" presetClass="emph" presetSubtype="0" fill="remove" grpId="0" nodeType="clickEffect">
                                  <p:stCondLst>
                                    <p:cond delay="0"/>
                                  </p:stCondLst>
                                  <p:childTnLst>
                                    <p:animClr clrSpc="rgb">
                                      <p:cBhvr override="childStyle">
                                        <p:cTn id="6" dur="1500" accel="50000" autoRev="1" fill="hold" tmFilter="0, 0; .33333, 1; 1, 1">
                                          <p:stCondLst>
                                            <p:cond delay="0"/>
                                          </p:stCondLst>
                                        </p:cTn>
                                        <p:tgtEl>
                                          <p:spTgt spid="8"/>
                                        </p:tgtEl>
                                        <p:attrNameLst>
                                          <p:attrName>style.color</p:attrName>
                                        </p:attrNameLst>
                                      </p:cBhvr>
                                      <p:to>
                                        <a:schemeClr val="hlink"/>
                                      </p:to>
                                    </p:animClr>
                                    <p:animClr clrSpc="rgb">
                                      <p:cBhvr>
                                        <p:cTn id="7" dur="1500" accel="50000" autoRev="1" fill="hold" tmFilter="0, 0; .33333, 1; 1, 1">
                                          <p:stCondLst>
                                            <p:cond delay="0"/>
                                          </p:stCondLst>
                                        </p:cTn>
                                        <p:tgtEl>
                                          <p:spTgt spid="8"/>
                                        </p:tgtEl>
                                        <p:attrNameLst>
                                          <p:attrName>fillcolor</p:attrName>
                                        </p:attrNameLst>
                                      </p:cBhvr>
                                      <p:to>
                                        <a:schemeClr val="hlink"/>
                                      </p:to>
                                    </p:animClr>
                                    <p:set>
                                      <p:cBhvr>
                                        <p:cTn id="8" dur="3000" fill="hold"/>
                                        <p:tgtEl>
                                          <p:spTgt spid="8"/>
                                        </p:tgtEl>
                                        <p:attrNameLst>
                                          <p:attrName>fill.type</p:attrName>
                                        </p:attrNameLst>
                                      </p:cBhvr>
                                      <p:to>
                                        <p:strVal val="solid"/>
                                      </p:to>
                                    </p:set>
                                    <p:set>
                                      <p:cBhvr>
                                        <p:cTn id="9" dur="3000" fill="hold"/>
                                        <p:tgtEl>
                                          <p:spTgt spid="8"/>
                                        </p:tgtEl>
                                        <p:attrNameLst>
                                          <p:attrName>fill.on</p:attrName>
                                        </p:attrNameLst>
                                      </p:cBhvr>
                                      <p:to>
                                        <p:strVal val="true"/>
                                      </p:to>
                                    </p:set>
                                    <p:animScale>
                                      <p:cBhvr>
                                        <p:cTn id="10" dur="1500" accel="50000" autoRev="1" fill="hold" tmFilter="0, 0; .33333, 1; 1, 1">
                                          <p:stCondLst>
                                            <p:cond delay="0"/>
                                          </p:stCondLst>
                                        </p:cTn>
                                        <p:tgtEl>
                                          <p:spTgt spid="8"/>
                                        </p:tgtEl>
                                      </p:cBhvr>
                                      <p:from x="100000" y="100000"/>
                                      <p:to x="100000" y="14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457200" y="685800"/>
          <a:ext cx="7239000" cy="4846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Click="0" advTm="1000">
    <p:pull dir="rd"/>
    <p:sndAc>
      <p:stSnd>
        <p:snd r:embed="rId2" name="hammer.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grpId="0" nodeType="clickEffect">
                                  <p:stCondLst>
                                    <p:cond delay="0"/>
                                  </p:stCondLst>
                                  <p:childTnLst>
                                    <p:animMotion origin="layout" path="M 0 0  L 0.25 -0.33287  E" pathEditMode="relative" ptsTypes="">
                                      <p:cBhvr>
                                        <p:cTn id="6" dur="2000" fill="hold"/>
                                        <p:tgtEl>
                                          <p:spTgt spid="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Click="0" advTm="1000">
    <p:sndAc>
      <p:stSnd>
        <p:snd r:embed="rId2" name="laser.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7239000" cy="1143000"/>
          </a:xfrm>
        </p:spPr>
        <p:txBody>
          <a:bodyPr/>
          <a:lstStyle/>
          <a:p>
            <a:r>
              <a:rPr lang="en-US" dirty="0" smtClean="0"/>
              <a:t>Engine  details</a:t>
            </a:r>
            <a:endParaRPr lang="en-US" dirty="0"/>
          </a:p>
        </p:txBody>
      </p:sp>
      <p:sp>
        <p:nvSpPr>
          <p:cNvPr id="3" name="Content Placeholder 2"/>
          <p:cNvSpPr>
            <a:spLocks noGrp="1"/>
          </p:cNvSpPr>
          <p:nvPr>
            <p:ph idx="1"/>
          </p:nvPr>
        </p:nvSpPr>
        <p:spPr>
          <a:xfrm>
            <a:off x="381000" y="1676400"/>
            <a:ext cx="7239000" cy="4846320"/>
          </a:xfrm>
        </p:spPr>
        <p:txBody>
          <a:bodyPr/>
          <a:lstStyle/>
          <a:p>
            <a:pPr>
              <a:buNone/>
            </a:pPr>
            <a:r>
              <a:rPr lang="en-US" dirty="0" smtClean="0"/>
              <a:t>	     </a:t>
            </a:r>
            <a:r>
              <a:rPr lang="en-US" sz="3200" dirty="0" smtClean="0"/>
              <a:t>1. Cylinder</a:t>
            </a:r>
          </a:p>
          <a:p>
            <a:endParaRPr lang="en-US" dirty="0"/>
          </a:p>
        </p:txBody>
      </p:sp>
      <p:pic>
        <p:nvPicPr>
          <p:cNvPr id="2050" name="Picture 2" descr="Art:Cross section showing one cylinder of a four-stroke internal-combustion engine. In the first stroke (shown), a cam (left) compresses a valve spring, opening the intake valve to admit the fuel-air mixture to the cylinder. Both valves then close, the mixture is compressed by the piston, and current is sent to the spark plug. Ignited by the spark plug, the burning mixture forces the piston down, producing power to turn the crankshaft and run the car. Another cam (right) opens the exhaust valve and the burned exhaust gases exit."/>
          <p:cNvPicPr>
            <a:picLocks noChangeAspect="1" noChangeArrowheads="1"/>
          </p:cNvPicPr>
          <p:nvPr/>
        </p:nvPicPr>
        <p:blipFill>
          <a:blip r:embed="rId3"/>
          <a:srcRect/>
          <a:stretch>
            <a:fillRect/>
          </a:stretch>
        </p:blipFill>
        <p:spPr bwMode="auto">
          <a:xfrm>
            <a:off x="1066800" y="2209800"/>
            <a:ext cx="5562600" cy="4501968"/>
          </a:xfrm>
          <a:prstGeom prst="rect">
            <a:avLst/>
          </a:prstGeom>
          <a:noFill/>
        </p:spPr>
      </p:pic>
    </p:spTree>
  </p:cSld>
  <p:clrMapOvr>
    <a:masterClrMapping/>
  </p:clrMapOvr>
  <p:transition advClick="0" advTm="2000">
    <p:zoom dir="in"/>
    <p:sndAc>
      <p:stSnd>
        <p:snd r:embed="rId2" name="suction.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4" presetClass="path" presetSubtype="0" accel="50000" decel="50000" fill="hold" grpId="1" nodeType="clickEffect">
                                  <p:stCondLst>
                                    <p:cond delay="0"/>
                                  </p:stCondLst>
                                  <p:childTnLst>
                                    <p:animMotion origin="layout" path="M 0 0  c 0.004 -0.01065  0.018 -0.0213  0.023 -0.0213  c 0.031 0  0.063 0.16644  0.063 0.33287  c 0 -0.08388  0.016 -0.16644  0.031 -0.16644  c 0.016 0  0.031 0.08388  0.031 0.16644  c 0 -0.04128  0.008 -0.08388  0.016 -0.08388  c 0.008 0  0.016 0.04128  0.016 0.08388  c 0 -0.0213  0.004 -0.04128  0.008 -0.04128  c 0.004 0  0.008 0.0213  0.008 0.04128  c 0 -0.01065  0.002 -0.0213  0.004 -0.0213  c 0.001 0  0.004 0.01065  0.004 0.0213  c 0 -0.00533  0.001 -0.01065  0.002 -0.01065  c 0 0.00133  0.002 0.00533  0.002 0.01065  c 0 -0.00266  0 -0.00533  0.001 -0.00533  c 0 0.00133  0.001 0.00266  0.001 0.00533  c 0 -0.00133  0 -0.00266  0 -0.00399  c 0.001 0  0.001 0.00133  0.001 0.00266  c 0.001 0  0.001 -0.00133  0.001 -0.00266  c 0.001 0  0.001 0.00133  0.001 0.00266  E" pathEditMode="relative" ptsTypes="">
                                      <p:cBhvr>
                                        <p:cTn id="13" dur="2000" fill="hold"/>
                                        <p:tgtEl>
                                          <p:spTgt spid="3">
                                            <p:txEl>
                                              <p:pRg st="0" end="0"/>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533400" y="838200"/>
            <a:ext cx="7239000" cy="4846320"/>
          </a:xfrm>
        </p:spPr>
        <p:txBody>
          <a:bodyPr>
            <a:normAutofit fontScale="92500"/>
          </a:bodyPr>
          <a:lstStyle/>
          <a:p>
            <a:pPr algn="just"/>
            <a:r>
              <a:rPr lang="en-US" sz="2800" dirty="0" smtClean="0"/>
              <a:t>Cross section showing one cylinder of a four-stroke internal-combustion engine. </a:t>
            </a:r>
          </a:p>
          <a:p>
            <a:pPr algn="just"/>
            <a:r>
              <a:rPr lang="en-US" sz="2800" dirty="0" smtClean="0"/>
              <a:t>In the first stroke (shown), a cam (left) compresses a valve spring, opening the intake valve to admit the fuel-air mixture to the cylinder. </a:t>
            </a:r>
          </a:p>
          <a:p>
            <a:pPr algn="just"/>
            <a:r>
              <a:rPr lang="en-US" sz="2800" dirty="0" smtClean="0"/>
              <a:t>Ignited by the spark plug, the burning mixture forces the piston down, producing power to turn the crankshaft and run the car. </a:t>
            </a:r>
          </a:p>
          <a:p>
            <a:pPr algn="just"/>
            <a:r>
              <a:rPr lang="en-US" sz="2800" dirty="0" smtClean="0"/>
              <a:t>Another cam (right) opens the exhaust valve and the burned exhaust gases exit.</a:t>
            </a:r>
          </a:p>
          <a:p>
            <a:endParaRPr lang="en-US" dirty="0"/>
          </a:p>
        </p:txBody>
      </p:sp>
    </p:spTree>
  </p:cSld>
  <p:clrMapOvr>
    <a:masterClrMapping/>
  </p:clrMapOvr>
  <p:transition advClick="0" advTm="1000">
    <p:plus/>
    <p:sndAc>
      <p:stSnd>
        <p:snd r:embed="rId2" name="cashreg.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 calcmode="lin" valueType="num">
                                      <p:cBhvr>
                                        <p:cTn id="14" dur="10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p:cTn id="21" dur="10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 calcmode="lin" valueType="num">
                                      <p:cBhvr>
                                        <p:cTn id="28" dur="1000" fill="hold"/>
                                        <p:tgtEl>
                                          <p:spTgt spid="6">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6">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Cylinder  head</a:t>
            </a:r>
            <a:endParaRPr lang="en-US" dirty="0"/>
          </a:p>
        </p:txBody>
      </p:sp>
      <p:sp>
        <p:nvSpPr>
          <p:cNvPr id="5" name="Content Placeholder 4"/>
          <p:cNvSpPr>
            <a:spLocks noGrp="1"/>
          </p:cNvSpPr>
          <p:nvPr>
            <p:ph idx="1"/>
          </p:nvPr>
        </p:nvSpPr>
        <p:spPr/>
        <p:txBody>
          <a:bodyPr/>
          <a:lstStyle/>
          <a:p>
            <a:pPr algn="just"/>
            <a:r>
              <a:rPr lang="en-US" dirty="0" smtClean="0"/>
              <a:t>Cylinder head covers top end of cylinder. </a:t>
            </a:r>
          </a:p>
          <a:p>
            <a:pPr algn="just"/>
            <a:r>
              <a:rPr lang="en-US" dirty="0" smtClean="0"/>
              <a:t>It provides space for valve mechanism, spark plug , fuel injector etc.</a:t>
            </a:r>
          </a:p>
          <a:p>
            <a:pPr algn="just"/>
            <a:r>
              <a:rPr lang="en-US" dirty="0" smtClean="0"/>
              <a:t>Figure of cylinder head is following  next  slide.</a:t>
            </a:r>
            <a:endParaRPr lang="en-US" dirty="0"/>
          </a:p>
        </p:txBody>
      </p:sp>
    </p:spTree>
  </p:cSld>
  <p:clrMapOvr>
    <a:masterClrMapping/>
  </p:clrMapOvr>
  <p:transition spd="med" advClick="0" advTm="2000">
    <p:zoom/>
    <p:sndAc>
      <p:stSnd>
        <p:snd r:embed="rId2" name="pu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0 C -0.01146 -0.03098 0.00139 -0.04716 0.01423 -0.07074 C 0.03003 -0.0994 0.05503 -0.1142 0.07969 -0.12506 C 0.12014 -0.12206 0.11146 -0.1283 0.1368 -0.10587 C 0.14531 -0.08253 0.13541 -0.10634 0.14705 -0.08692 C 0.14948 -0.08276 0.15625 -0.06866 0.1592 -0.06242 C 0.16337 -0.05363 0.17066 -0.04624 0.17535 -0.03814 C 0.17673 -0.0356 0.18489 -0.01642 0.18976 -0.01364 C 0.19357 -0.01133 0.19791 -0.01179 0.20208 -0.01087 C 0.20851 -0.00578 0.21406 0.00069 0.22048 0.00554 C 0.25243 0.02935 0.21406 -0.00393 0.2368 0.01641 C 0.24375 0.03051 0.24705 0.02381 0.25712 0.03259 C 0.32118 0.0282 0.31371 0.03375 0.34878 0.02173 C 0.35607 0.01479 0.36215 0.0067 0.36927 0 C 0.37014 -0.00278 0.37066 -0.00555 0.37153 -0.00809 C 0.37257 -0.01179 0.3743 -0.01526 0.37535 -0.01896 C 0.37708 -0.02428 0.37951 -0.03537 0.37951 -0.03537 C 0.38316 -0.07421 0.38316 -0.11304 0.38559 -0.15211 C 0.38698 -0.17037 0.39427 -0.18401 0.40191 -0.19834 C 0.40469 -0.20319 0.40555 -0.20967 0.40798 -0.21475 C 0.41441 -0.22723 0.43437 -0.25243 0.4408 -0.26075 C 0.44601 -0.26769 0.45451 -0.26722 0.46111 -0.27162 C 0.47726 -0.28248 0.49687 -0.2871 0.51406 -0.29358 C 0.5217 -0.29959 0.52847 -0.30768 0.5368 -0.31253 C 0.56528 -0.32987 0.52847 -0.29959 0.55712 -0.32062 C 0.5658 -0.32686 0.56458 -0.32918 0.57153 -0.33704 C 0.58212 -0.34906 0.59236 -0.359 0.60416 -0.36963 C 0.62153 -0.405 0.63194 -0.4087 0.66128 -0.4184 C 0.66562 -0.42233 0.66892 -0.42857 0.67344 -0.43204 C 0.67587 -0.43389 0.6816 -0.43482 0.6816 -0.43482 " pathEditMode="relative" ptsTypes="fffffffffffffffffffffffffffffA">
                                      <p:cBhvr>
                                        <p:cTn id="6" dur="2000" fill="hold"/>
                                        <p:tgtEl>
                                          <p:spTgt spid="5">
                                            <p:txEl>
                                              <p:pRg st="0" end="0"/>
                                            </p:txEl>
                                          </p:spTgt>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0 0 C -0.01146 -0.03098 0.00139 -0.04716 0.01423 -0.07074 C 0.03003 -0.0994 0.05503 -0.1142 0.07969 -0.12506 C 0.12014 -0.12206 0.11146 -0.1283 0.1368 -0.10587 C 0.14531 -0.08253 0.13541 -0.10634 0.14705 -0.08692 C 0.14948 -0.08276 0.15625 -0.06866 0.1592 -0.06242 C 0.16337 -0.05363 0.17066 -0.04624 0.17535 -0.03814 C 0.17673 -0.0356 0.18489 -0.01642 0.18976 -0.01364 C 0.19357 -0.01133 0.19791 -0.01179 0.20208 -0.01087 C 0.20851 -0.00578 0.21406 0.00069 0.22048 0.00554 C 0.25243 0.02935 0.21406 -0.00393 0.2368 0.01641 C 0.24375 0.03051 0.24705 0.02381 0.25712 0.03259 C 0.32118 0.0282 0.31371 0.03375 0.34878 0.02173 C 0.35607 0.01479 0.36215 0.0067 0.36927 0 C 0.37014 -0.00278 0.37066 -0.00555 0.37153 -0.00809 C 0.37257 -0.01179 0.3743 -0.01526 0.37535 -0.01896 C 0.37708 -0.02428 0.37951 -0.03537 0.37951 -0.03537 C 0.38316 -0.07421 0.38316 -0.11304 0.38559 -0.15211 C 0.38698 -0.17037 0.39427 -0.18401 0.40191 -0.19834 C 0.40469 -0.20319 0.40555 -0.20967 0.40798 -0.21475 C 0.41441 -0.22723 0.43437 -0.25243 0.4408 -0.26075 C 0.44601 -0.26769 0.45451 -0.26722 0.46111 -0.27162 C 0.47726 -0.28248 0.49687 -0.2871 0.51406 -0.29358 C 0.5217 -0.29959 0.52847 -0.30768 0.5368 -0.31253 C 0.56528 -0.32987 0.52847 -0.29959 0.55712 -0.32062 C 0.5658 -0.32686 0.56458 -0.32918 0.57153 -0.33704 C 0.58212 -0.34906 0.59236 -0.359 0.60416 -0.36963 C 0.62153 -0.405 0.63194 -0.4087 0.66128 -0.4184 C 0.66562 -0.42233 0.66892 -0.42857 0.67344 -0.43204 C 0.67587 -0.43389 0.6816 -0.43482 0.6816 -0.43482 " pathEditMode="relative" ptsTypes="fffffffffffffffffffffffffffffA">
                                      <p:cBhvr>
                                        <p:cTn id="10" dur="2000" fill="hold"/>
                                        <p:tgtEl>
                                          <p:spTgt spid="5">
                                            <p:txEl>
                                              <p:pRg st="1" end="1"/>
                                            </p:txEl>
                                          </p:spTgt>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0 0 C -0.01146 -0.03098 0.00139 -0.04716 0.01423 -0.07074 C 0.03003 -0.0994 0.05503 -0.1142 0.07969 -0.12506 C 0.12014 -0.12206 0.11146 -0.1283 0.1368 -0.10587 C 0.14531 -0.08253 0.13541 -0.10634 0.14705 -0.08692 C 0.14948 -0.08276 0.15625 -0.06866 0.1592 -0.06242 C 0.16337 -0.05363 0.17066 -0.04624 0.17535 -0.03814 C 0.17673 -0.0356 0.18489 -0.01642 0.18976 -0.01364 C 0.19357 -0.01133 0.19791 -0.01179 0.20208 -0.01087 C 0.20851 -0.00578 0.21406 0.00069 0.22048 0.00554 C 0.25243 0.02935 0.21406 -0.00393 0.2368 0.01641 C 0.24375 0.03051 0.24705 0.02381 0.25712 0.03259 C 0.32118 0.0282 0.31371 0.03375 0.34878 0.02173 C 0.35607 0.01479 0.36215 0.0067 0.36927 0 C 0.37014 -0.00278 0.37066 -0.00555 0.37153 -0.00809 C 0.37257 -0.01179 0.3743 -0.01526 0.37535 -0.01896 C 0.37708 -0.02428 0.37951 -0.03537 0.37951 -0.03537 C 0.38316 -0.07421 0.38316 -0.11304 0.38559 -0.15211 C 0.38698 -0.17037 0.39427 -0.18401 0.40191 -0.19834 C 0.40469 -0.20319 0.40555 -0.20967 0.40798 -0.21475 C 0.41441 -0.22723 0.43437 -0.25243 0.4408 -0.26075 C 0.44601 -0.26769 0.45451 -0.26722 0.46111 -0.27162 C 0.47726 -0.28248 0.49687 -0.2871 0.51406 -0.29358 C 0.5217 -0.29959 0.52847 -0.30768 0.5368 -0.31253 C 0.56528 -0.32987 0.52847 -0.29959 0.55712 -0.32062 C 0.5658 -0.32686 0.56458 -0.32918 0.57153 -0.33704 C 0.58212 -0.34906 0.59236 -0.359 0.60416 -0.36963 C 0.62153 -0.405 0.63194 -0.4087 0.66128 -0.4184 C 0.66562 -0.42233 0.66892 -0.42857 0.67344 -0.43204 C 0.67587 -0.43389 0.6816 -0.43482 0.6816 -0.43482 " pathEditMode="relative" ptsTypes="fffffffffffffffffffffffffffffA">
                                      <p:cBhvr>
                                        <p:cTn id="14" dur="2000" fill="hold"/>
                                        <p:tgtEl>
                                          <p:spTgt spid="5">
                                            <p:txEl>
                                              <p:pRg st="2" end="2"/>
                                            </p:txEl>
                                          </p:spTgt>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diamond(in)">
                                      <p:cBhvr>
                                        <p:cTn id="1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aterpillar 3304 Cylinder Head 8N1188"/>
          <p:cNvPicPr>
            <a:picLocks noChangeAspect="1" noChangeArrowheads="1"/>
          </p:cNvPicPr>
          <p:nvPr/>
        </p:nvPicPr>
        <p:blipFill>
          <a:blip r:embed="rId3"/>
          <a:srcRect/>
          <a:stretch>
            <a:fillRect/>
          </a:stretch>
        </p:blipFill>
        <p:spPr bwMode="auto">
          <a:xfrm>
            <a:off x="838200" y="762000"/>
            <a:ext cx="6781800" cy="4267200"/>
          </a:xfrm>
          <a:prstGeom prst="rect">
            <a:avLst/>
          </a:prstGeom>
          <a:noFill/>
        </p:spPr>
      </p:pic>
    </p:spTree>
  </p:cSld>
  <p:clrMapOvr>
    <a:masterClrMapping/>
  </p:clrMapOvr>
  <p:transition advClick="0" advTm="2000">
    <p:comb/>
    <p:sndAc>
      <p:stSnd>
        <p:snd r:embed="rId2" name="cashreg.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2253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6321443</TotalTime>
  <Words>636</Words>
  <Application>Microsoft Office PowerPoint</Application>
  <PresentationFormat>On-screen Show (4:3)</PresentationFormat>
  <Paragraphs>82</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Opulent</vt:lpstr>
      <vt:lpstr>INTERNAL COMBUSTION ENGINES</vt:lpstr>
      <vt:lpstr>INTRODUCTION</vt:lpstr>
      <vt:lpstr>Slide 3</vt:lpstr>
      <vt:lpstr>Slide 4</vt:lpstr>
      <vt:lpstr>Slide 5</vt:lpstr>
      <vt:lpstr>Engine  details</vt:lpstr>
      <vt:lpstr>Slide 7</vt:lpstr>
      <vt:lpstr>2. Cylinder  head</vt:lpstr>
      <vt:lpstr>Slide 9</vt:lpstr>
      <vt:lpstr>3. Piston &amp; its rings</vt:lpstr>
      <vt:lpstr>Slide 11</vt:lpstr>
      <vt:lpstr>SPARK IGNITION FOUR STROKE ENGINE</vt:lpstr>
      <vt:lpstr>Slide 13</vt:lpstr>
      <vt:lpstr>Slide 14</vt:lpstr>
      <vt:lpstr>Slide 15</vt:lpstr>
      <vt:lpstr>Slide 16</vt:lpstr>
      <vt:lpstr>Slide 17</vt:lpstr>
      <vt:lpstr>Difference between otto  &amp; diesel cycle</vt:lpstr>
      <vt:lpstr>Slide 19</vt:lpstr>
      <vt:lpstr>Slide 20</vt:lpstr>
      <vt:lpstr>Slide 21</vt:lpstr>
    </vt:vector>
  </TitlesOfParts>
  <Company>chintan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COMBUSTION ENGINES</dc:title>
  <dc:creator>chintan</dc:creator>
  <cp:lastModifiedBy>chintan</cp:lastModifiedBy>
  <cp:revision>70</cp:revision>
  <dcterms:created xsi:type="dcterms:W3CDTF">2014-01-06T11:34:07Z</dcterms:created>
  <dcterms:modified xsi:type="dcterms:W3CDTF">2014-01-07T12:56:58Z</dcterms:modified>
</cp:coreProperties>
</file>